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Lst>
  <p:notesMasterIdLst>
    <p:notesMasterId r:id="rId22"/>
  </p:notesMasterIdLst>
  <p:sldIdLst>
    <p:sldId id="2144868108" r:id="rId8"/>
    <p:sldId id="2144868144" r:id="rId9"/>
    <p:sldId id="2144868141" r:id="rId10"/>
    <p:sldId id="2144868145" r:id="rId11"/>
    <p:sldId id="2144868142" r:id="rId12"/>
    <p:sldId id="2144868131" r:id="rId13"/>
    <p:sldId id="2144868132" r:id="rId14"/>
    <p:sldId id="2144868133" r:id="rId15"/>
    <p:sldId id="2144868134" r:id="rId16"/>
    <p:sldId id="2144868135" r:id="rId17"/>
    <p:sldId id="2144868136" r:id="rId18"/>
    <p:sldId id="2144868143" r:id="rId19"/>
    <p:sldId id="2144868139" r:id="rId20"/>
    <p:sldId id="2144868140" r:id="rId21"/>
  </p:sldIdLst>
  <p:sldSz cx="12192000" cy="6858000"/>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8632AA-17B0-0F75-F478-22019BADD890}" name="Gardner, Aaron" initials="GA" userId="Gardner, Aaro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ang, Jetteen" initials="HJ" lastIdx="57" clrIdx="0">
    <p:extLst>
      <p:ext uri="{19B8F6BF-5375-455C-9EA6-DF929625EA0E}">
        <p15:presenceInfo xmlns:p15="http://schemas.microsoft.com/office/powerpoint/2012/main" userId="S::jetteen.huang@lr.org::6b07446a-db1e-41f7-86f3-916fe14c5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6006E"/>
    <a:srgbClr val="FFFFFF"/>
    <a:srgbClr val="B2D75E"/>
    <a:srgbClr val="FDA868"/>
    <a:srgbClr val="01B19F"/>
    <a:srgbClr val="6E67C7"/>
    <a:srgbClr val="BB6887"/>
    <a:srgbClr val="006854"/>
    <a:srgbClr val="204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B88F0-6F8B-458E-8369-79CDBF33C55F}" v="544" vWet="548" dt="2022-08-31T13:31:44.090"/>
    <p1510:client id="{419E3784-9A0B-4AEE-A81E-78B1417ABE15}" v="10" dt="2022-09-01T08:22:22.228"/>
    <p1510:client id="{D1628DE5-A205-2218-71DE-48645EBAC969}" v="11" dt="2022-08-31T11:10:15.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576EE9ED-BF58-4109-A131-2A9F54780E91}" type="datetimeFigureOut">
              <a:rPr lang="en-GB" smtClean="0"/>
              <a:t>12/09/2022</a:t>
            </a:fld>
            <a:endParaRPr lang="en-GB"/>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9951CE7C-4CF0-42C0-88A2-FA67CE4091F7}" type="slidenum">
              <a:rPr lang="en-GB" smtClean="0"/>
              <a:t>‹#›</a:t>
            </a:fld>
            <a:endParaRPr lang="en-GB"/>
          </a:p>
        </p:txBody>
      </p:sp>
    </p:spTree>
    <p:extLst>
      <p:ext uri="{BB962C8B-B14F-4D97-AF65-F5344CB8AC3E}">
        <p14:creationId xmlns:p14="http://schemas.microsoft.com/office/powerpoint/2010/main" val="107808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51CE7C-4CF0-42C0-88A2-FA67CE4091F7}" type="slidenum">
              <a:rPr lang="en-GB" smtClean="0"/>
              <a:t>3</a:t>
            </a:fld>
            <a:endParaRPr lang="en-GB"/>
          </a:p>
        </p:txBody>
      </p:sp>
    </p:spTree>
    <p:extLst>
      <p:ext uri="{BB962C8B-B14F-4D97-AF65-F5344CB8AC3E}">
        <p14:creationId xmlns:p14="http://schemas.microsoft.com/office/powerpoint/2010/main" val="931755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51CE7C-4CF0-42C0-88A2-FA67CE4091F7}" type="slidenum">
              <a:rPr lang="en-GB" smtClean="0"/>
              <a:t>5</a:t>
            </a:fld>
            <a:endParaRPr lang="en-GB"/>
          </a:p>
        </p:txBody>
      </p:sp>
    </p:spTree>
    <p:extLst>
      <p:ext uri="{BB962C8B-B14F-4D97-AF65-F5344CB8AC3E}">
        <p14:creationId xmlns:p14="http://schemas.microsoft.com/office/powerpoint/2010/main" val="412697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951CE7C-4CF0-42C0-88A2-FA67CE4091F7}" type="slidenum">
              <a:rPr lang="en-GB" smtClean="0"/>
              <a:t>6</a:t>
            </a:fld>
            <a:endParaRPr lang="en-GB"/>
          </a:p>
        </p:txBody>
      </p:sp>
    </p:spTree>
    <p:extLst>
      <p:ext uri="{BB962C8B-B14F-4D97-AF65-F5344CB8AC3E}">
        <p14:creationId xmlns:p14="http://schemas.microsoft.com/office/powerpoint/2010/main" val="2228802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mage-1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924A7E-1CF8-074F-BA1E-E07029FBCD32}"/>
              </a:ext>
            </a:extLst>
          </p:cNvPr>
          <p:cNvSpPr/>
          <p:nvPr userDrawn="1"/>
        </p:nvSpPr>
        <p:spPr>
          <a:xfrm>
            <a:off x="12700" y="0"/>
            <a:ext cx="12192000" cy="6857999"/>
          </a:xfrm>
          <a:prstGeom prst="rect">
            <a:avLst/>
          </a:prstGeom>
          <a:solidFill>
            <a:srgbClr val="000000">
              <a:alpha val="54878"/>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11" name="Picture 10">
            <a:extLst>
              <a:ext uri="{FF2B5EF4-FFF2-40B4-BE49-F238E27FC236}">
                <a16:creationId xmlns:a16="http://schemas.microsoft.com/office/drawing/2014/main" id="{42099E97-7CE0-0D72-82DF-955661D1F79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60899" y="1113554"/>
            <a:ext cx="6767203" cy="4961092"/>
          </a:xfrm>
          <a:prstGeom prst="rect">
            <a:avLst/>
          </a:prstGeom>
        </p:spPr>
      </p:pic>
      <p:sp>
        <p:nvSpPr>
          <p:cNvPr id="9" name="Text Placeholder 8">
            <a:extLst>
              <a:ext uri="{FF2B5EF4-FFF2-40B4-BE49-F238E27FC236}">
                <a16:creationId xmlns:a16="http://schemas.microsoft.com/office/drawing/2014/main" id="{1C356E69-3EF3-D74E-B6A9-663E03941122}"/>
              </a:ext>
            </a:extLst>
          </p:cNvPr>
          <p:cNvSpPr>
            <a:spLocks noGrp="1"/>
          </p:cNvSpPr>
          <p:nvPr>
            <p:ph type="body" sz="quarter" idx="10"/>
          </p:nvPr>
        </p:nvSpPr>
        <p:spPr>
          <a:xfrm>
            <a:off x="4971465" y="2700399"/>
            <a:ext cx="3543885" cy="1088696"/>
          </a:xfrm>
        </p:spPr>
        <p:txBody>
          <a:bodyPr>
            <a:normAutofit/>
          </a:bodyPr>
          <a:lstStyle>
            <a:lvl1pPr>
              <a:defRPr sz="1800" b="0"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
        <p:nvSpPr>
          <p:cNvPr id="14" name="Text Placeholder 8">
            <a:extLst>
              <a:ext uri="{FF2B5EF4-FFF2-40B4-BE49-F238E27FC236}">
                <a16:creationId xmlns:a16="http://schemas.microsoft.com/office/drawing/2014/main" id="{DCF2BBA0-E85E-F54D-B104-B28BAFC6AB65}"/>
              </a:ext>
            </a:extLst>
          </p:cNvPr>
          <p:cNvSpPr>
            <a:spLocks noGrp="1"/>
          </p:cNvSpPr>
          <p:nvPr>
            <p:ph type="body" sz="quarter" idx="11"/>
          </p:nvPr>
        </p:nvSpPr>
        <p:spPr>
          <a:xfrm>
            <a:off x="4971465" y="1463338"/>
            <a:ext cx="3531394" cy="1080052"/>
          </a:xfrm>
        </p:spPr>
        <p:txBody>
          <a:bodyPr>
            <a:normAutofit/>
          </a:bodyPr>
          <a:lstStyle>
            <a:lvl1pPr>
              <a:defRPr sz="32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177774204"/>
      </p:ext>
    </p:extLst>
  </p:cSld>
  <p:clrMapOvr>
    <a:masterClrMapping/>
  </p:clrMapOvr>
  <p:transition spd="med"/>
  <p:extLst>
    <p:ext uri="{DCECCB84-F9BA-43D5-87BE-67443E8EF086}">
      <p15:sldGuideLst xmlns:p15="http://schemas.microsoft.com/office/powerpoint/2012/main">
        <p15:guide id="1" orient="horz" pos="2137" userDrawn="1">
          <p15:clr>
            <a:srgbClr val="FBAE40"/>
          </p15:clr>
        </p15:guide>
        <p15:guide id="2" pos="50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1 - Divider Slide">
    <p:bg>
      <p:bgPr>
        <a:solidFill>
          <a:schemeClr val="bg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B9D74F3-0270-C975-75B4-695E52CD655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9090" y="1668622"/>
            <a:ext cx="6404135" cy="3551011"/>
          </a:xfrm>
          <a:prstGeom prst="rect">
            <a:avLst/>
          </a:prstGeom>
        </p:spPr>
      </p:pic>
      <p:sp>
        <p:nvSpPr>
          <p:cNvPr id="16" name="Text Placeholder 8">
            <a:extLst>
              <a:ext uri="{FF2B5EF4-FFF2-40B4-BE49-F238E27FC236}">
                <a16:creationId xmlns:a16="http://schemas.microsoft.com/office/drawing/2014/main" id="{E90D2A36-6CDB-7CA3-8161-139A40FBB09A}"/>
              </a:ext>
            </a:extLst>
          </p:cNvPr>
          <p:cNvSpPr>
            <a:spLocks noGrp="1"/>
          </p:cNvSpPr>
          <p:nvPr>
            <p:ph type="body" sz="quarter" idx="10"/>
          </p:nvPr>
        </p:nvSpPr>
        <p:spPr>
          <a:xfrm>
            <a:off x="3533094" y="1907266"/>
            <a:ext cx="3014675"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20376321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2 - Divider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9A884C1-0464-1046-8720-D2FA28E02C3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80404" y="-26141"/>
            <a:ext cx="1282700" cy="6311900"/>
          </a:xfrm>
          <a:prstGeom prst="rect">
            <a:avLst/>
          </a:prstGeom>
        </p:spPr>
      </p:pic>
      <p:sp>
        <p:nvSpPr>
          <p:cNvPr id="4" name="Text Placeholder 8">
            <a:extLst>
              <a:ext uri="{FF2B5EF4-FFF2-40B4-BE49-F238E27FC236}">
                <a16:creationId xmlns:a16="http://schemas.microsoft.com/office/drawing/2014/main" id="{5EA10A6D-376C-1846-BD94-FC6B2B0FF644}"/>
              </a:ext>
            </a:extLst>
          </p:cNvPr>
          <p:cNvSpPr>
            <a:spLocks noGrp="1"/>
          </p:cNvSpPr>
          <p:nvPr>
            <p:ph type="body" sz="quarter" idx="10"/>
          </p:nvPr>
        </p:nvSpPr>
        <p:spPr>
          <a:xfrm>
            <a:off x="1067626" y="1307210"/>
            <a:ext cx="5046303" cy="2260132"/>
          </a:xfrm>
        </p:spPr>
        <p:txBody>
          <a:bodyPr>
            <a:noAutofit/>
          </a:bodyPr>
          <a:lstStyle>
            <a:lvl1pPr>
              <a:defRPr sz="44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02246662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4 -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784B295-C008-5A67-9AB3-ECBD409AB34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980404" y="-14990"/>
            <a:ext cx="1282700" cy="6311900"/>
          </a:xfrm>
          <a:prstGeom prst="rect">
            <a:avLst/>
          </a:prstGeom>
        </p:spPr>
      </p:pic>
      <p:sp>
        <p:nvSpPr>
          <p:cNvPr id="4" name="Text Placeholder 8">
            <a:extLst>
              <a:ext uri="{FF2B5EF4-FFF2-40B4-BE49-F238E27FC236}">
                <a16:creationId xmlns:a16="http://schemas.microsoft.com/office/drawing/2014/main" id="{9CF49691-016E-724F-9079-3D9E7E7C26BF}"/>
              </a:ext>
            </a:extLst>
          </p:cNvPr>
          <p:cNvSpPr>
            <a:spLocks noGrp="1"/>
          </p:cNvSpPr>
          <p:nvPr>
            <p:ph type="body" sz="quarter" idx="10"/>
          </p:nvPr>
        </p:nvSpPr>
        <p:spPr>
          <a:xfrm>
            <a:off x="1067626" y="1307209"/>
            <a:ext cx="5046304" cy="2260132"/>
          </a:xfrm>
        </p:spPr>
        <p:txBody>
          <a:bodyPr>
            <a:noAutofit/>
          </a:bodyPr>
          <a:lstStyle>
            <a:lvl1pPr>
              <a:defRPr sz="44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790480921"/>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5 - Divider Slide">
    <p:bg>
      <p:bgPr>
        <a:solidFill>
          <a:schemeClr val="tx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56E4EB-8B09-401C-DA7E-C555D35D0B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467" y="1764649"/>
            <a:ext cx="11614606" cy="3328701"/>
          </a:xfrm>
          <a:prstGeom prst="rect">
            <a:avLst/>
          </a:prstGeom>
        </p:spPr>
      </p:pic>
      <p:sp>
        <p:nvSpPr>
          <p:cNvPr id="4" name="Text Placeholder 8">
            <a:extLst>
              <a:ext uri="{FF2B5EF4-FFF2-40B4-BE49-F238E27FC236}">
                <a16:creationId xmlns:a16="http://schemas.microsoft.com/office/drawing/2014/main" id="{3871A414-1841-024A-A3E7-568A8B934D97}"/>
              </a:ext>
            </a:extLst>
          </p:cNvPr>
          <p:cNvSpPr>
            <a:spLocks noGrp="1"/>
          </p:cNvSpPr>
          <p:nvPr>
            <p:ph type="body" sz="quarter" idx="10"/>
          </p:nvPr>
        </p:nvSpPr>
        <p:spPr>
          <a:xfrm>
            <a:off x="906260" y="1764649"/>
            <a:ext cx="4956657" cy="2687036"/>
          </a:xfrm>
        </p:spPr>
        <p:txBody>
          <a:bodyPr anchor="ctr" anchorCtr="0">
            <a:noAutofit/>
          </a:bodyPr>
          <a:lstStyle>
            <a:lvl1pPr>
              <a:defRPr sz="4400" b="1" i="0">
                <a:solidFill>
                  <a:srgbClr val="000000"/>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189345817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08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1 - Ligh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1575CC-B8B7-324B-8B99-4A5C36B98875}"/>
              </a:ext>
            </a:extLst>
          </p:cNvPr>
          <p:cNvSpPr>
            <a:spLocks noGrp="1"/>
          </p:cNvSpPr>
          <p:nvPr>
            <p:ph type="sldNum" sz="quarter" idx="16"/>
          </p:nvPr>
        </p:nvSpPr>
        <p:spPr>
          <a:xfrm>
            <a:off x="11386949" y="6376447"/>
            <a:ext cx="431242" cy="365125"/>
          </a:xfrm>
        </p:spPr>
        <p:txBody>
          <a:bodyPr/>
          <a:lstStyle/>
          <a:p>
            <a:fld id="{E10D9C5A-0CF0-7C4C-9C4F-8D531DCA2DD4}" type="slidenum">
              <a:rPr lang="en-US" smtClean="0"/>
              <a:pPr/>
              <a:t>‹#›</a:t>
            </a:fld>
            <a:endParaRPr lang="en-US"/>
          </a:p>
        </p:txBody>
      </p:sp>
      <p:sp>
        <p:nvSpPr>
          <p:cNvPr id="7" name="Text Placeholder 4">
            <a:extLst>
              <a:ext uri="{FF2B5EF4-FFF2-40B4-BE49-F238E27FC236}">
                <a16:creationId xmlns:a16="http://schemas.microsoft.com/office/drawing/2014/main" id="{02275764-C7A8-5640-B3AC-B3FDF0F386FC}"/>
              </a:ext>
            </a:extLst>
          </p:cNvPr>
          <p:cNvSpPr>
            <a:spLocks noGrp="1"/>
          </p:cNvSpPr>
          <p:nvPr>
            <p:ph type="body" sz="quarter" idx="11"/>
          </p:nvPr>
        </p:nvSpPr>
        <p:spPr>
          <a:xfrm>
            <a:off x="522288" y="1316038"/>
            <a:ext cx="10531475" cy="50244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a:extLst>
              <a:ext uri="{FF2B5EF4-FFF2-40B4-BE49-F238E27FC236}">
                <a16:creationId xmlns:a16="http://schemas.microsoft.com/office/drawing/2014/main" id="{B3C7F884-C9EC-3749-8DA5-4469296992A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80925747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5" y="2323498"/>
            <a:ext cx="5296581"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0" y="2843429"/>
            <a:ext cx="529658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5281894" cy="1445373"/>
          </a:xfrm>
        </p:spPr>
        <p:txBody>
          <a:bodyPr>
            <a:noAutofit/>
          </a:bodyPr>
          <a:lstStyle>
            <a:lvl1pPr>
              <a:lnSpc>
                <a:spcPct val="100000"/>
              </a:lnSpc>
              <a:defRPr sz="1200" b="0" i="0">
                <a:solidFill>
                  <a:srgbClr val="000000"/>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8" name="Text Placeholder 11">
            <a:extLst>
              <a:ext uri="{FF2B5EF4-FFF2-40B4-BE49-F238E27FC236}">
                <a16:creationId xmlns:a16="http://schemas.microsoft.com/office/drawing/2014/main" id="{0F509B07-55BC-8C4A-B000-2B02FB2CB2DD}"/>
              </a:ext>
            </a:extLst>
          </p:cNvPr>
          <p:cNvSpPr>
            <a:spLocks noGrp="1"/>
          </p:cNvSpPr>
          <p:nvPr>
            <p:ph type="body" sz="quarter" idx="18" hasCustomPrompt="1"/>
          </p:nvPr>
        </p:nvSpPr>
        <p:spPr>
          <a:xfrm>
            <a:off x="6319685" y="2323498"/>
            <a:ext cx="5296581"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29" name="Text Placeholder 11">
            <a:extLst>
              <a:ext uri="{FF2B5EF4-FFF2-40B4-BE49-F238E27FC236}">
                <a16:creationId xmlns:a16="http://schemas.microsoft.com/office/drawing/2014/main" id="{CDFE5456-FEB7-C545-993D-201AA1F2DAEA}"/>
              </a:ext>
            </a:extLst>
          </p:cNvPr>
          <p:cNvSpPr>
            <a:spLocks noGrp="1"/>
          </p:cNvSpPr>
          <p:nvPr>
            <p:ph type="body" sz="quarter" idx="19" hasCustomPrompt="1"/>
          </p:nvPr>
        </p:nvSpPr>
        <p:spPr>
          <a:xfrm>
            <a:off x="6319680" y="2843429"/>
            <a:ext cx="529658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30" name="Content Placeholder 2">
            <a:extLst>
              <a:ext uri="{FF2B5EF4-FFF2-40B4-BE49-F238E27FC236}">
                <a16:creationId xmlns:a16="http://schemas.microsoft.com/office/drawing/2014/main" id="{013543A7-3DA8-6046-8950-0E656F12A66A}"/>
              </a:ext>
            </a:extLst>
          </p:cNvPr>
          <p:cNvSpPr>
            <a:spLocks noGrp="1"/>
          </p:cNvSpPr>
          <p:nvPr>
            <p:ph sz="quarter" idx="20" hasCustomPrompt="1"/>
          </p:nvPr>
        </p:nvSpPr>
        <p:spPr>
          <a:xfrm>
            <a:off x="6328486" y="3543577"/>
            <a:ext cx="5281894" cy="1445373"/>
          </a:xfrm>
        </p:spPr>
        <p:txBody>
          <a:bodyPr>
            <a:noAutofit/>
          </a:bodyPr>
          <a:lstStyle>
            <a:lvl1pPr>
              <a:lnSpc>
                <a:spcPct val="100000"/>
              </a:lnSpc>
              <a:defRPr sz="1200" b="0" i="0">
                <a:solidFill>
                  <a:srgbClr val="000000"/>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2" name="Picture Placeholder 10">
            <a:extLst>
              <a:ext uri="{FF2B5EF4-FFF2-40B4-BE49-F238E27FC236}">
                <a16:creationId xmlns:a16="http://schemas.microsoft.com/office/drawing/2014/main" id="{753B23CD-03A6-5A48-94DD-F3487E7D15F2}"/>
              </a:ext>
            </a:extLst>
          </p:cNvPr>
          <p:cNvSpPr>
            <a:spLocks noGrp="1"/>
          </p:cNvSpPr>
          <p:nvPr>
            <p:ph type="pic" sz="quarter" idx="21" hasCustomPrompt="1"/>
          </p:nvPr>
        </p:nvSpPr>
        <p:spPr>
          <a:xfrm>
            <a:off x="63196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45B84183-4F3E-4D40-A9EF-444C207BD3F4}"/>
              </a:ext>
            </a:extLst>
          </p:cNvPr>
          <p:cNvSpPr>
            <a:spLocks noGrp="1"/>
          </p:cNvSpPr>
          <p:nvPr>
            <p:ph type="sldNum" sz="quarter" idx="22"/>
          </p:nvPr>
        </p:nvSpPr>
        <p:spPr>
          <a:xfrm>
            <a:off x="11386949" y="6376447"/>
            <a:ext cx="431242"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66595847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0"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18" name="Text Placeholder 11">
            <a:extLst>
              <a:ext uri="{FF2B5EF4-FFF2-40B4-BE49-F238E27FC236}">
                <a16:creationId xmlns:a16="http://schemas.microsoft.com/office/drawing/2014/main" id="{F5850C68-ABEF-054D-A777-A5BFDC442B20}"/>
              </a:ext>
            </a:extLst>
          </p:cNvPr>
          <p:cNvSpPr>
            <a:spLocks noGrp="1"/>
          </p:cNvSpPr>
          <p:nvPr>
            <p:ph type="body" sz="quarter" idx="18" hasCustomPrompt="1"/>
          </p:nvPr>
        </p:nvSpPr>
        <p:spPr>
          <a:xfrm>
            <a:off x="4126819"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9" name="Text Placeholder 11">
            <a:extLst>
              <a:ext uri="{FF2B5EF4-FFF2-40B4-BE49-F238E27FC236}">
                <a16:creationId xmlns:a16="http://schemas.microsoft.com/office/drawing/2014/main" id="{0B777012-382E-E74C-A2FD-E8D0A0258ED7}"/>
              </a:ext>
            </a:extLst>
          </p:cNvPr>
          <p:cNvSpPr>
            <a:spLocks noGrp="1"/>
          </p:cNvSpPr>
          <p:nvPr>
            <p:ph type="body" sz="quarter" idx="19" hasCustomPrompt="1"/>
          </p:nvPr>
        </p:nvSpPr>
        <p:spPr>
          <a:xfrm>
            <a:off x="4126813"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20" name="Content Placeholder 2">
            <a:extLst>
              <a:ext uri="{FF2B5EF4-FFF2-40B4-BE49-F238E27FC236}">
                <a16:creationId xmlns:a16="http://schemas.microsoft.com/office/drawing/2014/main" id="{D62DD855-B122-5442-A29B-878026B617DE}"/>
              </a:ext>
            </a:extLst>
          </p:cNvPr>
          <p:cNvSpPr>
            <a:spLocks noGrp="1"/>
          </p:cNvSpPr>
          <p:nvPr>
            <p:ph sz="quarter" idx="20" hasCustomPrompt="1"/>
          </p:nvPr>
        </p:nvSpPr>
        <p:spPr>
          <a:xfrm>
            <a:off x="4135619"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b="0" i="0">
                <a:latin typeface="Source Sans Pro" panose="020B0503030403020204" pitchFamily="34" charset="0"/>
                <a:ea typeface="Source Sans Pro" panose="020B0503030403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4"/>
            <a:endParaRPr lang="en-US"/>
          </a:p>
        </p:txBody>
      </p:sp>
      <p:sp>
        <p:nvSpPr>
          <p:cNvPr id="22" name="Picture Placeholder 10">
            <a:extLst>
              <a:ext uri="{FF2B5EF4-FFF2-40B4-BE49-F238E27FC236}">
                <a16:creationId xmlns:a16="http://schemas.microsoft.com/office/drawing/2014/main" id="{B4B0711D-CD4B-9948-9754-DD5731225CC8}"/>
              </a:ext>
            </a:extLst>
          </p:cNvPr>
          <p:cNvSpPr>
            <a:spLocks noGrp="1"/>
          </p:cNvSpPr>
          <p:nvPr>
            <p:ph type="pic" sz="quarter" idx="21" hasCustomPrompt="1"/>
          </p:nvPr>
        </p:nvSpPr>
        <p:spPr>
          <a:xfrm>
            <a:off x="4126813"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3" name="Text Placeholder 11">
            <a:extLst>
              <a:ext uri="{FF2B5EF4-FFF2-40B4-BE49-F238E27FC236}">
                <a16:creationId xmlns:a16="http://schemas.microsoft.com/office/drawing/2014/main" id="{4A6F2F9B-A11A-9647-9625-C34AD6993FFA}"/>
              </a:ext>
            </a:extLst>
          </p:cNvPr>
          <p:cNvSpPr>
            <a:spLocks noGrp="1"/>
          </p:cNvSpPr>
          <p:nvPr>
            <p:ph type="body" sz="quarter" idx="22" hasCustomPrompt="1"/>
          </p:nvPr>
        </p:nvSpPr>
        <p:spPr>
          <a:xfrm>
            <a:off x="7733619" y="2323498"/>
            <a:ext cx="3173604"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24" name="Text Placeholder 11">
            <a:extLst>
              <a:ext uri="{FF2B5EF4-FFF2-40B4-BE49-F238E27FC236}">
                <a16:creationId xmlns:a16="http://schemas.microsoft.com/office/drawing/2014/main" id="{5E0656D9-B92E-AC41-A153-3B5CB234F10B}"/>
              </a:ext>
            </a:extLst>
          </p:cNvPr>
          <p:cNvSpPr>
            <a:spLocks noGrp="1"/>
          </p:cNvSpPr>
          <p:nvPr>
            <p:ph type="body" sz="quarter" idx="23" hasCustomPrompt="1"/>
          </p:nvPr>
        </p:nvSpPr>
        <p:spPr>
          <a:xfrm>
            <a:off x="7733613" y="2843429"/>
            <a:ext cx="3173605"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25" name="Content Placeholder 2">
            <a:extLst>
              <a:ext uri="{FF2B5EF4-FFF2-40B4-BE49-F238E27FC236}">
                <a16:creationId xmlns:a16="http://schemas.microsoft.com/office/drawing/2014/main" id="{316C2FF3-4EA0-D142-876B-FB517AC850B4}"/>
              </a:ext>
            </a:extLst>
          </p:cNvPr>
          <p:cNvSpPr>
            <a:spLocks noGrp="1"/>
          </p:cNvSpPr>
          <p:nvPr>
            <p:ph sz="quarter" idx="24" hasCustomPrompt="1"/>
          </p:nvPr>
        </p:nvSpPr>
        <p:spPr>
          <a:xfrm>
            <a:off x="7742419" y="3543577"/>
            <a:ext cx="3164804"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b="0" i="0">
                <a:latin typeface="Source Sans Pro" panose="020B0503030403020204" pitchFamily="34" charset="0"/>
                <a:ea typeface="Source Sans Pro" panose="020B0503030403020204" pitchFamily="34" charset="0"/>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4"/>
            <a:endParaRPr lang="en-US"/>
          </a:p>
        </p:txBody>
      </p:sp>
      <p:sp>
        <p:nvSpPr>
          <p:cNvPr id="27" name="Picture Placeholder 10">
            <a:extLst>
              <a:ext uri="{FF2B5EF4-FFF2-40B4-BE49-F238E27FC236}">
                <a16:creationId xmlns:a16="http://schemas.microsoft.com/office/drawing/2014/main" id="{BF282AB9-988A-3245-9093-7FB02B2F0866}"/>
              </a:ext>
            </a:extLst>
          </p:cNvPr>
          <p:cNvSpPr>
            <a:spLocks noGrp="1"/>
          </p:cNvSpPr>
          <p:nvPr>
            <p:ph type="pic" sz="quarter" idx="25" hasCustomPrompt="1"/>
          </p:nvPr>
        </p:nvSpPr>
        <p:spPr>
          <a:xfrm>
            <a:off x="7733613"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DF6714B1-C374-A84B-9859-B8809ED8E2CA}"/>
              </a:ext>
            </a:extLst>
          </p:cNvPr>
          <p:cNvSpPr>
            <a:spLocks noGrp="1"/>
          </p:cNvSpPr>
          <p:nvPr>
            <p:ph type="sldNum" sz="quarter" idx="2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10241428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column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28481"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6"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1" name="Picture Placeholder 10">
            <a:extLst>
              <a:ext uri="{FF2B5EF4-FFF2-40B4-BE49-F238E27FC236}">
                <a16:creationId xmlns:a16="http://schemas.microsoft.com/office/drawing/2014/main" id="{40801CFC-437A-D04A-83DD-5E56E0B355F0}"/>
              </a:ext>
            </a:extLst>
          </p:cNvPr>
          <p:cNvSpPr>
            <a:spLocks noGrp="1"/>
          </p:cNvSpPr>
          <p:nvPr>
            <p:ph type="pic" sz="quarter" idx="17" hasCustomPrompt="1"/>
          </p:nvPr>
        </p:nvSpPr>
        <p:spPr>
          <a:xfrm>
            <a:off x="528480"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48" name="Text Placeholder 11">
            <a:extLst>
              <a:ext uri="{FF2B5EF4-FFF2-40B4-BE49-F238E27FC236}">
                <a16:creationId xmlns:a16="http://schemas.microsoft.com/office/drawing/2014/main" id="{AA3CB66D-00E3-D743-A865-943593477E52}"/>
              </a:ext>
            </a:extLst>
          </p:cNvPr>
          <p:cNvSpPr>
            <a:spLocks noGrp="1"/>
          </p:cNvSpPr>
          <p:nvPr>
            <p:ph type="body" sz="quarter" idx="18" hasCustomPrompt="1"/>
          </p:nvPr>
        </p:nvSpPr>
        <p:spPr>
          <a:xfrm>
            <a:off x="3288620"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49" name="Text Placeholder 11">
            <a:extLst>
              <a:ext uri="{FF2B5EF4-FFF2-40B4-BE49-F238E27FC236}">
                <a16:creationId xmlns:a16="http://schemas.microsoft.com/office/drawing/2014/main" id="{0FE824F8-1540-814E-B1B2-7B0C9FEC706E}"/>
              </a:ext>
            </a:extLst>
          </p:cNvPr>
          <p:cNvSpPr>
            <a:spLocks noGrp="1"/>
          </p:cNvSpPr>
          <p:nvPr>
            <p:ph type="body" sz="quarter" idx="19" hasCustomPrompt="1"/>
          </p:nvPr>
        </p:nvSpPr>
        <p:spPr>
          <a:xfrm>
            <a:off x="3288615"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50" name="Content Placeholder 2">
            <a:extLst>
              <a:ext uri="{FF2B5EF4-FFF2-40B4-BE49-F238E27FC236}">
                <a16:creationId xmlns:a16="http://schemas.microsoft.com/office/drawing/2014/main" id="{46821001-C3C7-7047-A6FA-0D5E9C2CE28A}"/>
              </a:ext>
            </a:extLst>
          </p:cNvPr>
          <p:cNvSpPr>
            <a:spLocks noGrp="1"/>
          </p:cNvSpPr>
          <p:nvPr>
            <p:ph sz="quarter" idx="20" hasCustomPrompt="1"/>
          </p:nvPr>
        </p:nvSpPr>
        <p:spPr>
          <a:xfrm>
            <a:off x="3297420"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52" name="Picture Placeholder 10">
            <a:extLst>
              <a:ext uri="{FF2B5EF4-FFF2-40B4-BE49-F238E27FC236}">
                <a16:creationId xmlns:a16="http://schemas.microsoft.com/office/drawing/2014/main" id="{A4AD33FC-CFDD-CF48-9FA6-AA1E845C9F57}"/>
              </a:ext>
            </a:extLst>
          </p:cNvPr>
          <p:cNvSpPr>
            <a:spLocks noGrp="1"/>
          </p:cNvSpPr>
          <p:nvPr>
            <p:ph type="pic" sz="quarter" idx="21" hasCustomPrompt="1"/>
          </p:nvPr>
        </p:nvSpPr>
        <p:spPr>
          <a:xfrm>
            <a:off x="3288614"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53" name="Text Placeholder 11">
            <a:extLst>
              <a:ext uri="{FF2B5EF4-FFF2-40B4-BE49-F238E27FC236}">
                <a16:creationId xmlns:a16="http://schemas.microsoft.com/office/drawing/2014/main" id="{23025BD6-A97F-0147-9FE2-BE234E36B28F}"/>
              </a:ext>
            </a:extLst>
          </p:cNvPr>
          <p:cNvSpPr>
            <a:spLocks noGrp="1"/>
          </p:cNvSpPr>
          <p:nvPr>
            <p:ph type="body" sz="quarter" idx="22" hasCustomPrompt="1"/>
          </p:nvPr>
        </p:nvSpPr>
        <p:spPr>
          <a:xfrm>
            <a:off x="6048753"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54" name="Text Placeholder 11">
            <a:extLst>
              <a:ext uri="{FF2B5EF4-FFF2-40B4-BE49-F238E27FC236}">
                <a16:creationId xmlns:a16="http://schemas.microsoft.com/office/drawing/2014/main" id="{E0FADF07-4DEC-2F4E-9F43-4B023775964F}"/>
              </a:ext>
            </a:extLst>
          </p:cNvPr>
          <p:cNvSpPr>
            <a:spLocks noGrp="1"/>
          </p:cNvSpPr>
          <p:nvPr>
            <p:ph type="body" sz="quarter" idx="23" hasCustomPrompt="1"/>
          </p:nvPr>
        </p:nvSpPr>
        <p:spPr>
          <a:xfrm>
            <a:off x="6048748"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55" name="Content Placeholder 2">
            <a:extLst>
              <a:ext uri="{FF2B5EF4-FFF2-40B4-BE49-F238E27FC236}">
                <a16:creationId xmlns:a16="http://schemas.microsoft.com/office/drawing/2014/main" id="{FA5C23A2-D20D-9349-8A10-391403A62853}"/>
              </a:ext>
            </a:extLst>
          </p:cNvPr>
          <p:cNvSpPr>
            <a:spLocks noGrp="1"/>
          </p:cNvSpPr>
          <p:nvPr>
            <p:ph sz="quarter" idx="24" hasCustomPrompt="1"/>
          </p:nvPr>
        </p:nvSpPr>
        <p:spPr>
          <a:xfrm>
            <a:off x="6057553"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57" name="Picture Placeholder 10">
            <a:extLst>
              <a:ext uri="{FF2B5EF4-FFF2-40B4-BE49-F238E27FC236}">
                <a16:creationId xmlns:a16="http://schemas.microsoft.com/office/drawing/2014/main" id="{9575E9FF-AA20-D348-A278-CDD31B5D5C08}"/>
              </a:ext>
            </a:extLst>
          </p:cNvPr>
          <p:cNvSpPr>
            <a:spLocks noGrp="1"/>
          </p:cNvSpPr>
          <p:nvPr>
            <p:ph type="pic" sz="quarter" idx="25" hasCustomPrompt="1"/>
          </p:nvPr>
        </p:nvSpPr>
        <p:spPr>
          <a:xfrm>
            <a:off x="6048747"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58" name="Text Placeholder 11">
            <a:extLst>
              <a:ext uri="{FF2B5EF4-FFF2-40B4-BE49-F238E27FC236}">
                <a16:creationId xmlns:a16="http://schemas.microsoft.com/office/drawing/2014/main" id="{8B9F4A41-C469-064B-BF64-C73AAA5BB884}"/>
              </a:ext>
            </a:extLst>
          </p:cNvPr>
          <p:cNvSpPr>
            <a:spLocks noGrp="1"/>
          </p:cNvSpPr>
          <p:nvPr>
            <p:ph type="body" sz="quarter" idx="26" hasCustomPrompt="1"/>
          </p:nvPr>
        </p:nvSpPr>
        <p:spPr>
          <a:xfrm>
            <a:off x="8808887" y="2323498"/>
            <a:ext cx="2458265"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59" name="Text Placeholder 11">
            <a:extLst>
              <a:ext uri="{FF2B5EF4-FFF2-40B4-BE49-F238E27FC236}">
                <a16:creationId xmlns:a16="http://schemas.microsoft.com/office/drawing/2014/main" id="{04BF0831-AC94-6A45-88B8-AB25B0CE380D}"/>
              </a:ext>
            </a:extLst>
          </p:cNvPr>
          <p:cNvSpPr>
            <a:spLocks noGrp="1"/>
          </p:cNvSpPr>
          <p:nvPr>
            <p:ph type="body" sz="quarter" idx="27" hasCustomPrompt="1"/>
          </p:nvPr>
        </p:nvSpPr>
        <p:spPr>
          <a:xfrm>
            <a:off x="8808882" y="2843429"/>
            <a:ext cx="2458266"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60" name="Content Placeholder 2">
            <a:extLst>
              <a:ext uri="{FF2B5EF4-FFF2-40B4-BE49-F238E27FC236}">
                <a16:creationId xmlns:a16="http://schemas.microsoft.com/office/drawing/2014/main" id="{429F488B-1C34-E34E-8F40-6316BDF6CE59}"/>
              </a:ext>
            </a:extLst>
          </p:cNvPr>
          <p:cNvSpPr>
            <a:spLocks noGrp="1"/>
          </p:cNvSpPr>
          <p:nvPr>
            <p:ph sz="quarter" idx="28" hasCustomPrompt="1"/>
          </p:nvPr>
        </p:nvSpPr>
        <p:spPr>
          <a:xfrm>
            <a:off x="8817687" y="3543577"/>
            <a:ext cx="2451448"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62" name="Picture Placeholder 10">
            <a:extLst>
              <a:ext uri="{FF2B5EF4-FFF2-40B4-BE49-F238E27FC236}">
                <a16:creationId xmlns:a16="http://schemas.microsoft.com/office/drawing/2014/main" id="{A72D4981-5E09-4D48-AD22-90D0488E6A4C}"/>
              </a:ext>
            </a:extLst>
          </p:cNvPr>
          <p:cNvSpPr>
            <a:spLocks noGrp="1"/>
          </p:cNvSpPr>
          <p:nvPr>
            <p:ph type="pic" sz="quarter" idx="29" hasCustomPrompt="1"/>
          </p:nvPr>
        </p:nvSpPr>
        <p:spPr>
          <a:xfrm>
            <a:off x="8808881" y="1581544"/>
            <a:ext cx="512922" cy="512922"/>
          </a:xfrm>
        </p:spPr>
        <p:txBody>
          <a:bodyPr>
            <a:normAutofit/>
          </a:bodyPr>
          <a:lstStyle>
            <a:lvl1pPr>
              <a:defRPr sz="900" b="0" i="0">
                <a:latin typeface="Source Sans Pro" panose="020B0503030403020204" pitchFamily="34" charset="0"/>
              </a:defRPr>
            </a:lvl1pPr>
          </a:lstStyle>
          <a:p>
            <a:r>
              <a:rPr lang="en-US"/>
              <a:t>Icon</a:t>
            </a:r>
          </a:p>
        </p:txBody>
      </p:sp>
      <p:sp>
        <p:nvSpPr>
          <p:cNvPr id="2" name="Slide Number Placeholder 1">
            <a:extLst>
              <a:ext uri="{FF2B5EF4-FFF2-40B4-BE49-F238E27FC236}">
                <a16:creationId xmlns:a16="http://schemas.microsoft.com/office/drawing/2014/main" id="{61E5D7B3-895A-CA44-8FCF-25451CBC8B3E}"/>
              </a:ext>
            </a:extLst>
          </p:cNvPr>
          <p:cNvSpPr>
            <a:spLocks noGrp="1"/>
          </p:cNvSpPr>
          <p:nvPr>
            <p:ph type="sldNum" sz="quarter" idx="30"/>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81825504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 L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E91D949F-452A-F24D-BBF9-8BBC26309E4D}"/>
              </a:ext>
            </a:extLst>
          </p:cNvPr>
          <p:cNvSpPr>
            <a:spLocks noGrp="1"/>
          </p:cNvSpPr>
          <p:nvPr>
            <p:ph type="body" sz="quarter" idx="16" hasCustomPrompt="1"/>
          </p:nvPr>
        </p:nvSpPr>
        <p:spPr>
          <a:xfrm>
            <a:off x="528486"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01</a:t>
            </a:r>
            <a:endParaRPr lang="en-GB"/>
          </a:p>
        </p:txBody>
      </p:sp>
      <p:cxnSp>
        <p:nvCxnSpPr>
          <p:cNvPr id="5" name="Straight Connector 4">
            <a:extLst>
              <a:ext uri="{FF2B5EF4-FFF2-40B4-BE49-F238E27FC236}">
                <a16:creationId xmlns:a16="http://schemas.microsoft.com/office/drawing/2014/main" id="{34687E05-83E2-2047-AF2B-D93286B5741B}"/>
              </a:ext>
            </a:extLst>
          </p:cNvPr>
          <p:cNvCxnSpPr>
            <a:cxnSpLocks/>
          </p:cNvCxnSpPr>
          <p:nvPr userDrawn="1"/>
        </p:nvCxnSpPr>
        <p:spPr>
          <a:xfrm>
            <a:off x="588088" y="3095975"/>
            <a:ext cx="10922701" cy="0"/>
          </a:xfrm>
          <a:prstGeom prst="line">
            <a:avLst/>
          </a:prstGeom>
          <a:noFill/>
          <a:ln w="12700" cap="flat">
            <a:solidFill>
              <a:srgbClr val="BCBCBC"/>
            </a:solidFill>
            <a:prstDash val="solid"/>
            <a:miter lim="400000"/>
          </a:ln>
          <a:effectLst/>
          <a:sp3d/>
        </p:spPr>
        <p:style>
          <a:lnRef idx="0">
            <a:scrgbClr r="0" g="0" b="0"/>
          </a:lnRef>
          <a:fillRef idx="0">
            <a:scrgbClr r="0" g="0" b="0"/>
          </a:fillRef>
          <a:effectRef idx="0">
            <a:scrgbClr r="0" g="0" b="0"/>
          </a:effectRef>
          <a:fontRef idx="none"/>
        </p:style>
      </p:cxnSp>
      <p:sp>
        <p:nvSpPr>
          <p:cNvPr id="13" name="Content Placeholder 2">
            <a:extLst>
              <a:ext uri="{FF2B5EF4-FFF2-40B4-BE49-F238E27FC236}">
                <a16:creationId xmlns:a16="http://schemas.microsoft.com/office/drawing/2014/main" id="{79C6ADCC-E01D-D84E-AA85-9FEF17E4C145}"/>
              </a:ext>
            </a:extLst>
          </p:cNvPr>
          <p:cNvSpPr>
            <a:spLocks noGrp="1"/>
          </p:cNvSpPr>
          <p:nvPr>
            <p:ph sz="quarter" idx="14" hasCustomPrompt="1"/>
          </p:nvPr>
        </p:nvSpPr>
        <p:spPr>
          <a:xfrm>
            <a:off x="537286"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7" name="Oval 6">
            <a:extLst>
              <a:ext uri="{FF2B5EF4-FFF2-40B4-BE49-F238E27FC236}">
                <a16:creationId xmlns:a16="http://schemas.microsoft.com/office/drawing/2014/main" id="{3AC99B3F-75FF-284C-8382-25BE5E55F9C4}"/>
              </a:ext>
            </a:extLst>
          </p:cNvPr>
          <p:cNvSpPr/>
          <p:nvPr userDrawn="1"/>
        </p:nvSpPr>
        <p:spPr>
          <a:xfrm>
            <a:off x="494570"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17" name="Text Placeholder 11">
            <a:extLst>
              <a:ext uri="{FF2B5EF4-FFF2-40B4-BE49-F238E27FC236}">
                <a16:creationId xmlns:a16="http://schemas.microsoft.com/office/drawing/2014/main" id="{BF9003C8-4BA3-9047-8644-844311E140EA}"/>
              </a:ext>
            </a:extLst>
          </p:cNvPr>
          <p:cNvSpPr>
            <a:spLocks noGrp="1"/>
          </p:cNvSpPr>
          <p:nvPr>
            <p:ph type="body" sz="quarter" idx="17" hasCustomPrompt="1"/>
          </p:nvPr>
        </p:nvSpPr>
        <p:spPr>
          <a:xfrm>
            <a:off x="2348820"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02</a:t>
            </a:r>
            <a:endParaRPr lang="en-GB"/>
          </a:p>
        </p:txBody>
      </p:sp>
      <p:sp>
        <p:nvSpPr>
          <p:cNvPr id="18" name="Content Placeholder 2">
            <a:extLst>
              <a:ext uri="{FF2B5EF4-FFF2-40B4-BE49-F238E27FC236}">
                <a16:creationId xmlns:a16="http://schemas.microsoft.com/office/drawing/2014/main" id="{6F6E9D90-99F3-C84E-A28A-6BFA26D3D20F}"/>
              </a:ext>
            </a:extLst>
          </p:cNvPr>
          <p:cNvSpPr>
            <a:spLocks noGrp="1"/>
          </p:cNvSpPr>
          <p:nvPr>
            <p:ph sz="quarter" idx="18" hasCustomPrompt="1"/>
          </p:nvPr>
        </p:nvSpPr>
        <p:spPr>
          <a:xfrm>
            <a:off x="2357620"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2" name="Oval 21">
            <a:extLst>
              <a:ext uri="{FF2B5EF4-FFF2-40B4-BE49-F238E27FC236}">
                <a16:creationId xmlns:a16="http://schemas.microsoft.com/office/drawing/2014/main" id="{C5DE3D73-2516-7D4D-B580-EEF2E82CF43E}"/>
              </a:ext>
            </a:extLst>
          </p:cNvPr>
          <p:cNvSpPr/>
          <p:nvPr userDrawn="1"/>
        </p:nvSpPr>
        <p:spPr>
          <a:xfrm>
            <a:off x="2314904"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3" name="Text Placeholder 11">
            <a:extLst>
              <a:ext uri="{FF2B5EF4-FFF2-40B4-BE49-F238E27FC236}">
                <a16:creationId xmlns:a16="http://schemas.microsoft.com/office/drawing/2014/main" id="{9F1BFB3F-24F0-3546-ADC1-AF6D98A72FA6}"/>
              </a:ext>
            </a:extLst>
          </p:cNvPr>
          <p:cNvSpPr>
            <a:spLocks noGrp="1"/>
          </p:cNvSpPr>
          <p:nvPr>
            <p:ph type="body" sz="quarter" idx="19" hasCustomPrompt="1"/>
          </p:nvPr>
        </p:nvSpPr>
        <p:spPr>
          <a:xfrm>
            <a:off x="4177619"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03</a:t>
            </a:r>
            <a:endParaRPr lang="en-GB"/>
          </a:p>
        </p:txBody>
      </p:sp>
      <p:sp>
        <p:nvSpPr>
          <p:cNvPr id="24" name="Content Placeholder 2">
            <a:extLst>
              <a:ext uri="{FF2B5EF4-FFF2-40B4-BE49-F238E27FC236}">
                <a16:creationId xmlns:a16="http://schemas.microsoft.com/office/drawing/2014/main" id="{67BA38A1-99E8-A44A-9D0E-A5D82CFB9922}"/>
              </a:ext>
            </a:extLst>
          </p:cNvPr>
          <p:cNvSpPr>
            <a:spLocks noGrp="1"/>
          </p:cNvSpPr>
          <p:nvPr>
            <p:ph sz="quarter" idx="20" hasCustomPrompt="1"/>
          </p:nvPr>
        </p:nvSpPr>
        <p:spPr>
          <a:xfrm>
            <a:off x="4186419"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5" name="Oval 24">
            <a:extLst>
              <a:ext uri="{FF2B5EF4-FFF2-40B4-BE49-F238E27FC236}">
                <a16:creationId xmlns:a16="http://schemas.microsoft.com/office/drawing/2014/main" id="{70158864-DE79-2943-9175-75685B9300A4}"/>
              </a:ext>
            </a:extLst>
          </p:cNvPr>
          <p:cNvSpPr/>
          <p:nvPr userDrawn="1"/>
        </p:nvSpPr>
        <p:spPr>
          <a:xfrm>
            <a:off x="41437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6" name="Text Placeholder 11">
            <a:extLst>
              <a:ext uri="{FF2B5EF4-FFF2-40B4-BE49-F238E27FC236}">
                <a16:creationId xmlns:a16="http://schemas.microsoft.com/office/drawing/2014/main" id="{2958B3E9-BE4E-6241-A331-0879BB6B2CF7}"/>
              </a:ext>
            </a:extLst>
          </p:cNvPr>
          <p:cNvSpPr>
            <a:spLocks noGrp="1"/>
          </p:cNvSpPr>
          <p:nvPr>
            <p:ph type="body" sz="quarter" idx="21" hasCustomPrompt="1"/>
          </p:nvPr>
        </p:nvSpPr>
        <p:spPr>
          <a:xfrm>
            <a:off x="5997953"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04</a:t>
            </a:r>
            <a:endParaRPr lang="en-GB"/>
          </a:p>
        </p:txBody>
      </p:sp>
      <p:sp>
        <p:nvSpPr>
          <p:cNvPr id="27" name="Content Placeholder 2">
            <a:extLst>
              <a:ext uri="{FF2B5EF4-FFF2-40B4-BE49-F238E27FC236}">
                <a16:creationId xmlns:a16="http://schemas.microsoft.com/office/drawing/2014/main" id="{097520A5-660B-E043-A7DE-34F2D88FBA93}"/>
              </a:ext>
            </a:extLst>
          </p:cNvPr>
          <p:cNvSpPr>
            <a:spLocks noGrp="1"/>
          </p:cNvSpPr>
          <p:nvPr>
            <p:ph sz="quarter" idx="22" hasCustomPrompt="1"/>
          </p:nvPr>
        </p:nvSpPr>
        <p:spPr>
          <a:xfrm>
            <a:off x="6006753"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8" name="Oval 27">
            <a:extLst>
              <a:ext uri="{FF2B5EF4-FFF2-40B4-BE49-F238E27FC236}">
                <a16:creationId xmlns:a16="http://schemas.microsoft.com/office/drawing/2014/main" id="{41DB5580-5F09-D24F-83A4-FB3A5238F028}"/>
              </a:ext>
            </a:extLst>
          </p:cNvPr>
          <p:cNvSpPr/>
          <p:nvPr userDrawn="1"/>
        </p:nvSpPr>
        <p:spPr>
          <a:xfrm>
            <a:off x="5964037"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9" name="Text Placeholder 11">
            <a:extLst>
              <a:ext uri="{FF2B5EF4-FFF2-40B4-BE49-F238E27FC236}">
                <a16:creationId xmlns:a16="http://schemas.microsoft.com/office/drawing/2014/main" id="{B772D8F9-DF49-BA40-8218-30BCF645A097}"/>
              </a:ext>
            </a:extLst>
          </p:cNvPr>
          <p:cNvSpPr>
            <a:spLocks noGrp="1"/>
          </p:cNvSpPr>
          <p:nvPr>
            <p:ph type="body" sz="quarter" idx="23" hasCustomPrompt="1"/>
          </p:nvPr>
        </p:nvSpPr>
        <p:spPr>
          <a:xfrm>
            <a:off x="7792885"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05</a:t>
            </a:r>
            <a:endParaRPr lang="en-GB"/>
          </a:p>
        </p:txBody>
      </p:sp>
      <p:sp>
        <p:nvSpPr>
          <p:cNvPr id="30" name="Content Placeholder 2">
            <a:extLst>
              <a:ext uri="{FF2B5EF4-FFF2-40B4-BE49-F238E27FC236}">
                <a16:creationId xmlns:a16="http://schemas.microsoft.com/office/drawing/2014/main" id="{15FE7CF6-7449-E54F-AED6-28E9EBF239BC}"/>
              </a:ext>
            </a:extLst>
          </p:cNvPr>
          <p:cNvSpPr>
            <a:spLocks noGrp="1"/>
          </p:cNvSpPr>
          <p:nvPr>
            <p:ph sz="quarter" idx="24" hasCustomPrompt="1"/>
          </p:nvPr>
        </p:nvSpPr>
        <p:spPr>
          <a:xfrm>
            <a:off x="7801685" y="3305421"/>
            <a:ext cx="1528581" cy="1867702"/>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1" name="Oval 30">
            <a:extLst>
              <a:ext uri="{FF2B5EF4-FFF2-40B4-BE49-F238E27FC236}">
                <a16:creationId xmlns:a16="http://schemas.microsoft.com/office/drawing/2014/main" id="{7A532D4C-FDBA-8B41-B686-6C4DE4E6D2B7}"/>
              </a:ext>
            </a:extLst>
          </p:cNvPr>
          <p:cNvSpPr/>
          <p:nvPr userDrawn="1"/>
        </p:nvSpPr>
        <p:spPr>
          <a:xfrm>
            <a:off x="7758969"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32" name="Text Placeholder 11">
            <a:extLst>
              <a:ext uri="{FF2B5EF4-FFF2-40B4-BE49-F238E27FC236}">
                <a16:creationId xmlns:a16="http://schemas.microsoft.com/office/drawing/2014/main" id="{3EA55EC4-B409-A046-8D9A-CBE065882934}"/>
              </a:ext>
            </a:extLst>
          </p:cNvPr>
          <p:cNvSpPr>
            <a:spLocks noGrp="1"/>
          </p:cNvSpPr>
          <p:nvPr>
            <p:ph type="body" sz="quarter" idx="25" hasCustomPrompt="1"/>
          </p:nvPr>
        </p:nvSpPr>
        <p:spPr>
          <a:xfrm>
            <a:off x="9613219" y="2419523"/>
            <a:ext cx="986712" cy="537914"/>
          </a:xfrm>
        </p:spPr>
        <p:txBody>
          <a:bodyPr lIns="36000" tIns="36000" rIns="36000" bIns="36000">
            <a:noAutofit/>
          </a:bodyPr>
          <a:lstStyle>
            <a:lvl1pPr marL="0" indent="0" algn="l">
              <a:buNone/>
              <a:defRPr sz="24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06</a:t>
            </a:r>
            <a:endParaRPr lang="en-GB"/>
          </a:p>
        </p:txBody>
      </p:sp>
      <p:sp>
        <p:nvSpPr>
          <p:cNvPr id="33" name="Content Placeholder 2">
            <a:extLst>
              <a:ext uri="{FF2B5EF4-FFF2-40B4-BE49-F238E27FC236}">
                <a16:creationId xmlns:a16="http://schemas.microsoft.com/office/drawing/2014/main" id="{5B0249D2-EC90-0D4F-9140-51B1039E6DE4}"/>
              </a:ext>
            </a:extLst>
          </p:cNvPr>
          <p:cNvSpPr>
            <a:spLocks noGrp="1"/>
          </p:cNvSpPr>
          <p:nvPr>
            <p:ph sz="quarter" idx="26" hasCustomPrompt="1"/>
          </p:nvPr>
        </p:nvSpPr>
        <p:spPr>
          <a:xfrm>
            <a:off x="9622019" y="3305421"/>
            <a:ext cx="1528581" cy="186769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4" name="Oval 33">
            <a:extLst>
              <a:ext uri="{FF2B5EF4-FFF2-40B4-BE49-F238E27FC236}">
                <a16:creationId xmlns:a16="http://schemas.microsoft.com/office/drawing/2014/main" id="{81FD1351-C926-144B-8734-968FB2D548AD}"/>
              </a:ext>
            </a:extLst>
          </p:cNvPr>
          <p:cNvSpPr/>
          <p:nvPr userDrawn="1"/>
        </p:nvSpPr>
        <p:spPr>
          <a:xfrm>
            <a:off x="95793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35" name="Oval 34">
            <a:extLst>
              <a:ext uri="{FF2B5EF4-FFF2-40B4-BE49-F238E27FC236}">
                <a16:creationId xmlns:a16="http://schemas.microsoft.com/office/drawing/2014/main" id="{725C8453-66DA-A644-BF3B-AE727255107E}"/>
              </a:ext>
            </a:extLst>
          </p:cNvPr>
          <p:cNvSpPr/>
          <p:nvPr userDrawn="1"/>
        </p:nvSpPr>
        <p:spPr>
          <a:xfrm>
            <a:off x="11281103" y="2984375"/>
            <a:ext cx="224712" cy="223200"/>
          </a:xfrm>
          <a:prstGeom prst="ellipse">
            <a:avLst/>
          </a:prstGeom>
          <a:solidFill>
            <a:schemeClr val="tx1"/>
          </a:solidFill>
          <a:ln w="19050" cap="flat">
            <a:solidFill>
              <a:srgbClr val="E6006E"/>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CAA050F4-4A4D-A848-B119-8F8E489B373A}"/>
              </a:ext>
            </a:extLst>
          </p:cNvPr>
          <p:cNvSpPr>
            <a:spLocks noGrp="1"/>
          </p:cNvSpPr>
          <p:nvPr>
            <p:ph type="sldNum" sz="quarter" idx="27"/>
          </p:nvPr>
        </p:nvSpPr>
        <p:spPr>
          <a:xfrm>
            <a:off x="11404879" y="6376447"/>
            <a:ext cx="392674" cy="365125"/>
          </a:xfrm>
        </p:spPr>
        <p:txBody>
          <a:bodyPr/>
          <a:lstStyle/>
          <a:p>
            <a:fld id="{E10D9C5A-0CF0-7C4C-9C4F-8D531DCA2DD4}" type="slidenum">
              <a:rPr lang="en-US" smtClean="0"/>
              <a:pPr/>
              <a:t>‹#›</a:t>
            </a:fld>
            <a:endParaRPr lang="en-US"/>
          </a:p>
        </p:txBody>
      </p:sp>
      <p:sp>
        <p:nvSpPr>
          <p:cNvPr id="3" name="Title 2">
            <a:extLst>
              <a:ext uri="{FF2B5EF4-FFF2-40B4-BE49-F238E27FC236}">
                <a16:creationId xmlns:a16="http://schemas.microsoft.com/office/drawing/2014/main" id="{A8B321E0-7E90-5C49-A974-65EF94717A51}"/>
              </a:ext>
            </a:extLst>
          </p:cNvPr>
          <p:cNvSpPr>
            <a:spLocks noGrp="1"/>
          </p:cNvSpPr>
          <p:nvPr>
            <p:ph type="title"/>
          </p:nvPr>
        </p:nvSpPr>
        <p:spPr/>
        <p:txBody>
          <a:bodyPr/>
          <a:lstStyle/>
          <a:p>
            <a:r>
              <a:rPr lang="en-GB"/>
              <a:t>Click to edit Master title style</a:t>
            </a:r>
            <a:endParaRPr lang="en-US"/>
          </a:p>
        </p:txBody>
      </p:sp>
      <p:sp>
        <p:nvSpPr>
          <p:cNvPr id="4" name="TextBox 3">
            <a:extLst>
              <a:ext uri="{FF2B5EF4-FFF2-40B4-BE49-F238E27FC236}">
                <a16:creationId xmlns:a16="http://schemas.microsoft.com/office/drawing/2014/main" id="{022C284C-1429-30EF-7D3A-4C508278F6E3}"/>
              </a:ext>
            </a:extLst>
          </p:cNvPr>
          <p:cNvSpPr txBox="1"/>
          <p:nvPr userDrawn="1"/>
        </p:nvSpPr>
        <p:spPr>
          <a:xfrm>
            <a:off x="1109965" y="2690345"/>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0" marR="0" indent="0" algn="l" defTabSz="457200" rtl="0" fontAlgn="auto" latinLnBrk="0" hangingPunct="0">
              <a:spcBef>
                <a:spcPts val="0"/>
              </a:spcBef>
              <a:spcAft>
                <a:spcPts val="0"/>
              </a:spcAft>
              <a:buClrTx/>
              <a:buSzTx/>
              <a:buFontTx/>
              <a:buNone/>
              <a:tabLst/>
            </a:pPr>
            <a:endParaRPr kumimoji="0" lang="en-US" sz="2000" b="0" i="0" u="none" strike="noStrike" cap="none" spc="0" normalizeH="0" baseline="0" err="1">
              <a:ln>
                <a:noFill/>
              </a:ln>
              <a:solidFill>
                <a:srgbClr val="132421"/>
              </a:solidFill>
              <a:effectLst/>
              <a:uFill>
                <a:solidFill>
                  <a:srgbClr val="132421"/>
                </a:solidFill>
              </a:uFill>
              <a:ea typeface="Silka Light"/>
              <a:cs typeface="Silka Light"/>
              <a:sym typeface="Silka Light"/>
            </a:endParaRPr>
          </a:p>
        </p:txBody>
      </p:sp>
      <p:sp>
        <p:nvSpPr>
          <p:cNvPr id="6" name="TextBox 5">
            <a:extLst>
              <a:ext uri="{FF2B5EF4-FFF2-40B4-BE49-F238E27FC236}">
                <a16:creationId xmlns:a16="http://schemas.microsoft.com/office/drawing/2014/main" id="{D846ECE6-B083-076F-D727-89DE3D5C367D}"/>
              </a:ext>
            </a:extLst>
          </p:cNvPr>
          <p:cNvSpPr txBox="1"/>
          <p:nvPr userDrawn="1"/>
        </p:nvSpPr>
        <p:spPr>
          <a:xfrm>
            <a:off x="6663690" y="268605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t">
            <a:normAutofit fontScale="25000" lnSpcReduction="20000"/>
          </a:bodyPr>
          <a:lstStyle/>
          <a:p>
            <a:pPr marL="0" marR="0" indent="0" algn="l" defTabSz="457200" rtl="0" fontAlgn="auto" latinLnBrk="0" hangingPunct="0">
              <a:spcBef>
                <a:spcPts val="0"/>
              </a:spcBef>
              <a:spcAft>
                <a:spcPts val="0"/>
              </a:spcAft>
              <a:buClrTx/>
              <a:buSzTx/>
              <a:buFontTx/>
              <a:buNone/>
              <a:tabLst/>
            </a:pPr>
            <a:endParaRPr kumimoji="0" lang="en-US" sz="2000" b="0" i="0" u="none" strike="noStrike" cap="none" spc="0" normalizeH="0" baseline="0" err="1">
              <a:ln>
                <a:noFill/>
              </a:ln>
              <a:solidFill>
                <a:srgbClr val="132421"/>
              </a:solidFill>
              <a:effectLst/>
              <a:uFill>
                <a:solidFill>
                  <a:srgbClr val="132421"/>
                </a:solidFill>
              </a:uFill>
              <a:ea typeface="Silka Light"/>
              <a:cs typeface="Silka Light"/>
              <a:sym typeface="Silka Light"/>
            </a:endParaRPr>
          </a:p>
        </p:txBody>
      </p:sp>
    </p:spTree>
    <p:extLst>
      <p:ext uri="{BB962C8B-B14F-4D97-AF65-F5344CB8AC3E}">
        <p14:creationId xmlns:p14="http://schemas.microsoft.com/office/powerpoint/2010/main" val="251419572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1 - Gre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9656-8594-4949-816C-762BAFBA7FDE}"/>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4AFC7F04-D737-C847-AF2C-FBCA8A54109F}"/>
              </a:ext>
            </a:extLst>
          </p:cNvPr>
          <p:cNvSpPr>
            <a:spLocks noGrp="1"/>
          </p:cNvSpPr>
          <p:nvPr>
            <p:ph type="sldNum" sz="quarter" idx="10"/>
          </p:nvPr>
        </p:nvSpPr>
        <p:spPr>
          <a:xfrm>
            <a:off x="11404879" y="6376447"/>
            <a:ext cx="401639" cy="365125"/>
          </a:xfrm>
        </p:spPr>
        <p:txBody>
          <a:bodyPr/>
          <a:lstStyle/>
          <a:p>
            <a:fld id="{E10D9C5A-0CF0-7C4C-9C4F-8D531DCA2DD4}" type="slidenum">
              <a:rPr lang="en-US" smtClean="0"/>
              <a:pPr/>
              <a:t>‹#›</a:t>
            </a:fld>
            <a:endParaRPr lang="en-US"/>
          </a:p>
        </p:txBody>
      </p:sp>
      <p:sp>
        <p:nvSpPr>
          <p:cNvPr id="5" name="Text Placeholder 4">
            <a:extLst>
              <a:ext uri="{FF2B5EF4-FFF2-40B4-BE49-F238E27FC236}">
                <a16:creationId xmlns:a16="http://schemas.microsoft.com/office/drawing/2014/main" id="{D108ED66-61EC-4049-8383-000BF234EBF5}"/>
              </a:ext>
            </a:extLst>
          </p:cNvPr>
          <p:cNvSpPr>
            <a:spLocks noGrp="1"/>
          </p:cNvSpPr>
          <p:nvPr>
            <p:ph type="body" sz="quarter" idx="11"/>
          </p:nvPr>
        </p:nvSpPr>
        <p:spPr>
          <a:xfrm>
            <a:off x="522288" y="1316038"/>
            <a:ext cx="10531475" cy="50244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331167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mage-2 - Intro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2C6691-2975-4648-B0DD-73B33D6909E8}"/>
              </a:ext>
            </a:extLst>
          </p:cNvPr>
          <p:cNvSpPr/>
          <p:nvPr userDrawn="1"/>
        </p:nvSpPr>
        <p:spPr>
          <a:xfrm>
            <a:off x="0" y="1"/>
            <a:ext cx="12192000" cy="6857999"/>
          </a:xfrm>
          <a:prstGeom prst="rect">
            <a:avLst/>
          </a:prstGeom>
          <a:solidFill>
            <a:srgbClr val="000000">
              <a:alpha val="54878"/>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3" name="Picture 2">
            <a:extLst>
              <a:ext uri="{FF2B5EF4-FFF2-40B4-BE49-F238E27FC236}">
                <a16:creationId xmlns:a16="http://schemas.microsoft.com/office/drawing/2014/main" id="{FD6D099C-ED6A-62A9-E84B-A37AAAD641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77495" y="-553356"/>
            <a:ext cx="2928739" cy="6716486"/>
          </a:xfrm>
          <a:prstGeom prst="rect">
            <a:avLst/>
          </a:prstGeom>
        </p:spPr>
      </p:pic>
      <p:sp>
        <p:nvSpPr>
          <p:cNvPr id="14" name="Text Placeholder 8">
            <a:extLst>
              <a:ext uri="{FF2B5EF4-FFF2-40B4-BE49-F238E27FC236}">
                <a16:creationId xmlns:a16="http://schemas.microsoft.com/office/drawing/2014/main" id="{DCF2BBA0-E85E-F54D-B104-B28BAFC6AB65}"/>
              </a:ext>
            </a:extLst>
          </p:cNvPr>
          <p:cNvSpPr>
            <a:spLocks noGrp="1"/>
          </p:cNvSpPr>
          <p:nvPr>
            <p:ph type="body" sz="quarter" idx="11"/>
          </p:nvPr>
        </p:nvSpPr>
        <p:spPr>
          <a:xfrm>
            <a:off x="818411" y="2939076"/>
            <a:ext cx="7078438" cy="1080119"/>
          </a:xfrm>
        </p:spPr>
        <p:txBody>
          <a:bodyPr>
            <a:normAutofit/>
          </a:bodyPr>
          <a:lstStyle>
            <a:lvl1pPr>
              <a:defRPr sz="3200" b="1" i="0">
                <a:solidFill>
                  <a:schemeClr val="bg1"/>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
        <p:nvSpPr>
          <p:cNvPr id="15" name="Text Placeholder 8">
            <a:extLst>
              <a:ext uri="{FF2B5EF4-FFF2-40B4-BE49-F238E27FC236}">
                <a16:creationId xmlns:a16="http://schemas.microsoft.com/office/drawing/2014/main" id="{26E62F9F-8261-814F-9F14-0641C6B36D4A}"/>
              </a:ext>
            </a:extLst>
          </p:cNvPr>
          <p:cNvSpPr>
            <a:spLocks noGrp="1"/>
          </p:cNvSpPr>
          <p:nvPr>
            <p:ph type="body" sz="quarter" idx="10"/>
          </p:nvPr>
        </p:nvSpPr>
        <p:spPr>
          <a:xfrm>
            <a:off x="818411" y="4164333"/>
            <a:ext cx="7135989" cy="1087314"/>
          </a:xfrm>
        </p:spPr>
        <p:txBody>
          <a:bodyPr>
            <a:normAutofit/>
          </a:bodyPr>
          <a:lstStyle>
            <a:lvl1pPr>
              <a:defRPr sz="1800" b="0" i="0">
                <a:solidFill>
                  <a:schemeClr val="bg1"/>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27930375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 - Grey">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EC8B222-4A5F-D84A-9A65-A24317DA0403}"/>
              </a:ext>
            </a:extLst>
          </p:cNvPr>
          <p:cNvSpPr>
            <a:spLocks noGrp="1"/>
          </p:cNvSpPr>
          <p:nvPr>
            <p:ph type="body" sz="quarter" idx="22" hasCustomPrompt="1"/>
          </p:nvPr>
        </p:nvSpPr>
        <p:spPr>
          <a:xfrm>
            <a:off x="1582735" y="1809270"/>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5" name="Text Placeholder 5">
            <a:extLst>
              <a:ext uri="{FF2B5EF4-FFF2-40B4-BE49-F238E27FC236}">
                <a16:creationId xmlns:a16="http://schemas.microsoft.com/office/drawing/2014/main" id="{8923381B-5088-8A43-A970-858B94B0B164}"/>
              </a:ext>
            </a:extLst>
          </p:cNvPr>
          <p:cNvSpPr>
            <a:spLocks noGrp="1"/>
          </p:cNvSpPr>
          <p:nvPr>
            <p:ph type="body" sz="quarter" idx="23" hasCustomPrompt="1"/>
          </p:nvPr>
        </p:nvSpPr>
        <p:spPr>
          <a:xfrm>
            <a:off x="1582735" y="2488046"/>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6" name="Text Placeholder 5">
            <a:extLst>
              <a:ext uri="{FF2B5EF4-FFF2-40B4-BE49-F238E27FC236}">
                <a16:creationId xmlns:a16="http://schemas.microsoft.com/office/drawing/2014/main" id="{E0057B65-560F-3446-90D9-9B9D1DC31CA3}"/>
              </a:ext>
            </a:extLst>
          </p:cNvPr>
          <p:cNvSpPr>
            <a:spLocks noGrp="1"/>
          </p:cNvSpPr>
          <p:nvPr>
            <p:ph type="body" sz="quarter" idx="24" hasCustomPrompt="1"/>
          </p:nvPr>
        </p:nvSpPr>
        <p:spPr>
          <a:xfrm>
            <a:off x="1582735" y="3166822"/>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7" name="Text Placeholder 5">
            <a:extLst>
              <a:ext uri="{FF2B5EF4-FFF2-40B4-BE49-F238E27FC236}">
                <a16:creationId xmlns:a16="http://schemas.microsoft.com/office/drawing/2014/main" id="{CB62DF57-15E7-0947-A08D-B5AA7757E920}"/>
              </a:ext>
            </a:extLst>
          </p:cNvPr>
          <p:cNvSpPr>
            <a:spLocks noGrp="1"/>
          </p:cNvSpPr>
          <p:nvPr>
            <p:ph type="body" sz="quarter" idx="25" hasCustomPrompt="1"/>
          </p:nvPr>
        </p:nvSpPr>
        <p:spPr>
          <a:xfrm>
            <a:off x="1582735" y="3845598"/>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8" name="Text Placeholder 5">
            <a:extLst>
              <a:ext uri="{FF2B5EF4-FFF2-40B4-BE49-F238E27FC236}">
                <a16:creationId xmlns:a16="http://schemas.microsoft.com/office/drawing/2014/main" id="{65C2529B-0F34-3148-8A27-AAAB747C51BF}"/>
              </a:ext>
            </a:extLst>
          </p:cNvPr>
          <p:cNvSpPr>
            <a:spLocks noGrp="1"/>
          </p:cNvSpPr>
          <p:nvPr>
            <p:ph type="body" sz="quarter" idx="26" hasCustomPrompt="1"/>
          </p:nvPr>
        </p:nvSpPr>
        <p:spPr>
          <a:xfrm>
            <a:off x="1582735" y="4524374"/>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9" name="Text Placeholder 5">
            <a:extLst>
              <a:ext uri="{FF2B5EF4-FFF2-40B4-BE49-F238E27FC236}">
                <a16:creationId xmlns:a16="http://schemas.microsoft.com/office/drawing/2014/main" id="{90011DFD-FBE2-A140-9CD9-4C1C2636D18D}"/>
              </a:ext>
            </a:extLst>
          </p:cNvPr>
          <p:cNvSpPr>
            <a:spLocks noGrp="1"/>
          </p:cNvSpPr>
          <p:nvPr>
            <p:ph type="body" sz="quarter" idx="27" hasCustomPrompt="1"/>
          </p:nvPr>
        </p:nvSpPr>
        <p:spPr>
          <a:xfrm>
            <a:off x="1582735" y="5203148"/>
            <a:ext cx="3605212" cy="313782"/>
          </a:xfrm>
        </p:spPr>
        <p:txBody>
          <a:bodyPr anchor="t">
            <a:noAutofit/>
          </a:bodyPr>
          <a:lstStyle>
            <a:lvl1pPr marL="0" indent="0" algn="l">
              <a:lnSpc>
                <a:spcPts val="2000"/>
              </a:lnSpc>
              <a:spcBef>
                <a:spcPts val="0"/>
              </a:spcBef>
              <a:spcAft>
                <a:spcPts val="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0" name="Text Placeholder 5">
            <a:extLst>
              <a:ext uri="{FF2B5EF4-FFF2-40B4-BE49-F238E27FC236}">
                <a16:creationId xmlns:a16="http://schemas.microsoft.com/office/drawing/2014/main" id="{30B599EC-E557-5F43-9E95-45447D1ECD59}"/>
              </a:ext>
            </a:extLst>
          </p:cNvPr>
          <p:cNvSpPr>
            <a:spLocks noGrp="1"/>
          </p:cNvSpPr>
          <p:nvPr>
            <p:ph type="body" sz="quarter" idx="16" hasCustomPrompt="1"/>
          </p:nvPr>
        </p:nvSpPr>
        <p:spPr>
          <a:xfrm>
            <a:off x="206768" y="176640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1" name="Text Placeholder 5">
            <a:extLst>
              <a:ext uri="{FF2B5EF4-FFF2-40B4-BE49-F238E27FC236}">
                <a16:creationId xmlns:a16="http://schemas.microsoft.com/office/drawing/2014/main" id="{783125F8-11DA-E642-B57E-14D0159D33E6}"/>
              </a:ext>
            </a:extLst>
          </p:cNvPr>
          <p:cNvSpPr>
            <a:spLocks noGrp="1"/>
          </p:cNvSpPr>
          <p:nvPr>
            <p:ph type="body" sz="quarter" idx="17" hasCustomPrompt="1"/>
          </p:nvPr>
        </p:nvSpPr>
        <p:spPr>
          <a:xfrm>
            <a:off x="206768" y="244452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2" name="Text Placeholder 5">
            <a:extLst>
              <a:ext uri="{FF2B5EF4-FFF2-40B4-BE49-F238E27FC236}">
                <a16:creationId xmlns:a16="http://schemas.microsoft.com/office/drawing/2014/main" id="{0AAE5299-210B-9748-A937-601EEED03A33}"/>
              </a:ext>
            </a:extLst>
          </p:cNvPr>
          <p:cNvSpPr>
            <a:spLocks noGrp="1"/>
          </p:cNvSpPr>
          <p:nvPr>
            <p:ph type="body" sz="quarter" idx="18" hasCustomPrompt="1"/>
          </p:nvPr>
        </p:nvSpPr>
        <p:spPr>
          <a:xfrm>
            <a:off x="206768" y="312264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3" name="Text Placeholder 5">
            <a:extLst>
              <a:ext uri="{FF2B5EF4-FFF2-40B4-BE49-F238E27FC236}">
                <a16:creationId xmlns:a16="http://schemas.microsoft.com/office/drawing/2014/main" id="{4D14048D-E2CD-8541-8932-EDB7BA19C4A2}"/>
              </a:ext>
            </a:extLst>
          </p:cNvPr>
          <p:cNvSpPr>
            <a:spLocks noGrp="1"/>
          </p:cNvSpPr>
          <p:nvPr>
            <p:ph type="body" sz="quarter" idx="19" hasCustomPrompt="1"/>
          </p:nvPr>
        </p:nvSpPr>
        <p:spPr>
          <a:xfrm>
            <a:off x="206768" y="380076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4" name="Text Placeholder 5">
            <a:extLst>
              <a:ext uri="{FF2B5EF4-FFF2-40B4-BE49-F238E27FC236}">
                <a16:creationId xmlns:a16="http://schemas.microsoft.com/office/drawing/2014/main" id="{46C0989D-0D8E-1E4F-88B4-5E7FD2661333}"/>
              </a:ext>
            </a:extLst>
          </p:cNvPr>
          <p:cNvSpPr>
            <a:spLocks noGrp="1"/>
          </p:cNvSpPr>
          <p:nvPr>
            <p:ph type="body" sz="quarter" idx="20" hasCustomPrompt="1"/>
          </p:nvPr>
        </p:nvSpPr>
        <p:spPr>
          <a:xfrm>
            <a:off x="206768" y="4478884"/>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sp>
        <p:nvSpPr>
          <p:cNvPr id="15" name="Text Placeholder 5">
            <a:extLst>
              <a:ext uri="{FF2B5EF4-FFF2-40B4-BE49-F238E27FC236}">
                <a16:creationId xmlns:a16="http://schemas.microsoft.com/office/drawing/2014/main" id="{80A140FD-D591-5C4B-93C8-1CF630685600}"/>
              </a:ext>
            </a:extLst>
          </p:cNvPr>
          <p:cNvSpPr>
            <a:spLocks noGrp="1"/>
          </p:cNvSpPr>
          <p:nvPr>
            <p:ph type="body" sz="quarter" idx="21" hasCustomPrompt="1"/>
          </p:nvPr>
        </p:nvSpPr>
        <p:spPr>
          <a:xfrm>
            <a:off x="206768" y="5157005"/>
            <a:ext cx="1073150" cy="625135"/>
          </a:xfrm>
        </p:spPr>
        <p:txBody>
          <a:bodyPr anchor="ctr">
            <a:noAutofit/>
          </a:bodyPr>
          <a:lstStyle>
            <a:lvl1pPr marL="0" indent="0" algn="r">
              <a:spcBef>
                <a:spcPts val="0"/>
              </a:spcBef>
              <a:buFontTx/>
              <a:buNone/>
              <a:defRPr sz="3600" b="1" i="0">
                <a:solidFill>
                  <a:srgbClr val="E6006E"/>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00</a:t>
            </a:r>
            <a:endParaRPr lang="en-GB"/>
          </a:p>
        </p:txBody>
      </p:sp>
      <p:cxnSp>
        <p:nvCxnSpPr>
          <p:cNvPr id="18" name="Straight Connector 17">
            <a:extLst>
              <a:ext uri="{FF2B5EF4-FFF2-40B4-BE49-F238E27FC236}">
                <a16:creationId xmlns:a16="http://schemas.microsoft.com/office/drawing/2014/main" id="{55944EB4-8D8F-9D46-9765-F5CB22755350}"/>
              </a:ext>
            </a:extLst>
          </p:cNvPr>
          <p:cNvCxnSpPr>
            <a:cxnSpLocks/>
          </p:cNvCxnSpPr>
          <p:nvPr userDrawn="1"/>
        </p:nvCxnSpPr>
        <p:spPr>
          <a:xfrm>
            <a:off x="1423788" y="185082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17BD6F-1AC0-1F48-B040-B3B845E23398}"/>
              </a:ext>
            </a:extLst>
          </p:cNvPr>
          <p:cNvCxnSpPr>
            <a:cxnSpLocks/>
          </p:cNvCxnSpPr>
          <p:nvPr userDrawn="1"/>
        </p:nvCxnSpPr>
        <p:spPr>
          <a:xfrm>
            <a:off x="1423788" y="252894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9F462-1E33-E84A-85DE-07E63B43C380}"/>
              </a:ext>
            </a:extLst>
          </p:cNvPr>
          <p:cNvCxnSpPr>
            <a:cxnSpLocks/>
          </p:cNvCxnSpPr>
          <p:nvPr userDrawn="1"/>
        </p:nvCxnSpPr>
        <p:spPr>
          <a:xfrm>
            <a:off x="1411452" y="320706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D2100B-DEAE-7F49-9989-E6C8DBF19202}"/>
              </a:ext>
            </a:extLst>
          </p:cNvPr>
          <p:cNvCxnSpPr>
            <a:cxnSpLocks/>
          </p:cNvCxnSpPr>
          <p:nvPr userDrawn="1"/>
        </p:nvCxnSpPr>
        <p:spPr>
          <a:xfrm>
            <a:off x="1411452" y="388518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0B9267B-43D5-B745-B162-964D26A8B036}"/>
              </a:ext>
            </a:extLst>
          </p:cNvPr>
          <p:cNvCxnSpPr>
            <a:cxnSpLocks/>
          </p:cNvCxnSpPr>
          <p:nvPr userDrawn="1"/>
        </p:nvCxnSpPr>
        <p:spPr>
          <a:xfrm>
            <a:off x="1411452" y="4563305"/>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767CE6-70F1-064C-9D6D-C431568DFEBB}"/>
              </a:ext>
            </a:extLst>
          </p:cNvPr>
          <p:cNvCxnSpPr>
            <a:cxnSpLocks/>
          </p:cNvCxnSpPr>
          <p:nvPr userDrawn="1"/>
        </p:nvCxnSpPr>
        <p:spPr>
          <a:xfrm>
            <a:off x="1411452" y="5241426"/>
            <a:ext cx="0" cy="456293"/>
          </a:xfrm>
          <a:prstGeom prst="line">
            <a:avLst/>
          </a:prstGeom>
          <a:ln w="12700">
            <a:solidFill>
              <a:srgbClr val="E6006E"/>
            </a:solidFill>
          </a:ln>
        </p:spPr>
        <p:style>
          <a:lnRef idx="1">
            <a:schemeClr val="accent1"/>
          </a:lnRef>
          <a:fillRef idx="0">
            <a:schemeClr val="accent1"/>
          </a:fillRef>
          <a:effectRef idx="0">
            <a:schemeClr val="accent1"/>
          </a:effectRef>
          <a:fontRef idx="minor">
            <a:schemeClr val="tx1"/>
          </a:fontRef>
        </p:style>
      </p:cxnSp>
      <p:sp>
        <p:nvSpPr>
          <p:cNvPr id="25" name="Text Placeholder 5">
            <a:extLst>
              <a:ext uri="{FF2B5EF4-FFF2-40B4-BE49-F238E27FC236}">
                <a16:creationId xmlns:a16="http://schemas.microsoft.com/office/drawing/2014/main" id="{CF876B2F-71A0-454B-8051-36979D7F36C8}"/>
              </a:ext>
            </a:extLst>
          </p:cNvPr>
          <p:cNvSpPr>
            <a:spLocks noGrp="1"/>
          </p:cNvSpPr>
          <p:nvPr>
            <p:ph type="body" sz="quarter" idx="28" hasCustomPrompt="1"/>
          </p:nvPr>
        </p:nvSpPr>
        <p:spPr>
          <a:xfrm>
            <a:off x="1582735" y="2035344"/>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6" name="Text Placeholder 5">
            <a:extLst>
              <a:ext uri="{FF2B5EF4-FFF2-40B4-BE49-F238E27FC236}">
                <a16:creationId xmlns:a16="http://schemas.microsoft.com/office/drawing/2014/main" id="{9BBE4CE4-98DF-8B44-9471-113CEF5D4C88}"/>
              </a:ext>
            </a:extLst>
          </p:cNvPr>
          <p:cNvSpPr>
            <a:spLocks noGrp="1"/>
          </p:cNvSpPr>
          <p:nvPr>
            <p:ph type="body" sz="quarter" idx="29" hasCustomPrompt="1"/>
          </p:nvPr>
        </p:nvSpPr>
        <p:spPr>
          <a:xfrm>
            <a:off x="1582735" y="5429305"/>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7" name="Text Placeholder 5">
            <a:extLst>
              <a:ext uri="{FF2B5EF4-FFF2-40B4-BE49-F238E27FC236}">
                <a16:creationId xmlns:a16="http://schemas.microsoft.com/office/drawing/2014/main" id="{9C6361F7-4AB6-B24C-AC29-561ECEBE779D}"/>
              </a:ext>
            </a:extLst>
          </p:cNvPr>
          <p:cNvSpPr>
            <a:spLocks noGrp="1"/>
          </p:cNvSpPr>
          <p:nvPr>
            <p:ph type="body" sz="quarter" idx="30" hasCustomPrompt="1"/>
          </p:nvPr>
        </p:nvSpPr>
        <p:spPr>
          <a:xfrm>
            <a:off x="1582735" y="4750512"/>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8" name="Text Placeholder 5">
            <a:extLst>
              <a:ext uri="{FF2B5EF4-FFF2-40B4-BE49-F238E27FC236}">
                <a16:creationId xmlns:a16="http://schemas.microsoft.com/office/drawing/2014/main" id="{FEAF670E-E7DB-544E-9151-6EBC7D93534B}"/>
              </a:ext>
            </a:extLst>
          </p:cNvPr>
          <p:cNvSpPr>
            <a:spLocks noGrp="1"/>
          </p:cNvSpPr>
          <p:nvPr>
            <p:ph type="body" sz="quarter" idx="31" hasCustomPrompt="1"/>
          </p:nvPr>
        </p:nvSpPr>
        <p:spPr>
          <a:xfrm>
            <a:off x="1582735" y="4071720"/>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29" name="Text Placeholder 5">
            <a:extLst>
              <a:ext uri="{FF2B5EF4-FFF2-40B4-BE49-F238E27FC236}">
                <a16:creationId xmlns:a16="http://schemas.microsoft.com/office/drawing/2014/main" id="{565FBFE6-B10D-0D46-A2F3-E58E803BAD86}"/>
              </a:ext>
            </a:extLst>
          </p:cNvPr>
          <p:cNvSpPr>
            <a:spLocks noGrp="1"/>
          </p:cNvSpPr>
          <p:nvPr>
            <p:ph type="body" sz="quarter" idx="32" hasCustomPrompt="1"/>
          </p:nvPr>
        </p:nvSpPr>
        <p:spPr>
          <a:xfrm>
            <a:off x="1582735" y="3392928"/>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30" name="Text Placeholder 5">
            <a:extLst>
              <a:ext uri="{FF2B5EF4-FFF2-40B4-BE49-F238E27FC236}">
                <a16:creationId xmlns:a16="http://schemas.microsoft.com/office/drawing/2014/main" id="{350D4269-165A-B244-9ED8-F5411EC7AE72}"/>
              </a:ext>
            </a:extLst>
          </p:cNvPr>
          <p:cNvSpPr>
            <a:spLocks noGrp="1"/>
          </p:cNvSpPr>
          <p:nvPr>
            <p:ph type="body" sz="quarter" idx="33" hasCustomPrompt="1"/>
          </p:nvPr>
        </p:nvSpPr>
        <p:spPr>
          <a:xfrm>
            <a:off x="1582735" y="2714136"/>
            <a:ext cx="3605212" cy="313782"/>
          </a:xfrm>
        </p:spPr>
        <p:txBody>
          <a:bodyPr anchor="t">
            <a:noAutofit/>
          </a:bodyPr>
          <a:lstStyle>
            <a:lvl1pPr marL="0" indent="0" algn="l">
              <a:lnSpc>
                <a:spcPts val="2000"/>
              </a:lnSpc>
              <a:spcBef>
                <a:spcPts val="0"/>
              </a:spcBef>
              <a:spcAft>
                <a:spcPts val="0"/>
              </a:spcAft>
              <a:buFontTx/>
              <a:buNone/>
              <a:defRPr sz="16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 sub text here</a:t>
            </a:r>
            <a:endParaRPr lang="en-GB"/>
          </a:p>
        </p:txBody>
      </p:sp>
      <p:sp>
        <p:nvSpPr>
          <p:cNvPr id="33" name="Picture Placeholder 32">
            <a:extLst>
              <a:ext uri="{FF2B5EF4-FFF2-40B4-BE49-F238E27FC236}">
                <a16:creationId xmlns:a16="http://schemas.microsoft.com/office/drawing/2014/main" id="{376FF9D3-C6FB-0740-B95F-C7DDBBE8D15A}"/>
              </a:ext>
            </a:extLst>
          </p:cNvPr>
          <p:cNvSpPr>
            <a:spLocks noGrp="1"/>
          </p:cNvSpPr>
          <p:nvPr>
            <p:ph type="pic" sz="quarter" idx="34"/>
          </p:nvPr>
        </p:nvSpPr>
        <p:spPr>
          <a:xfrm>
            <a:off x="5540375" y="1766888"/>
            <a:ext cx="5838825" cy="3976687"/>
          </a:xfrm>
        </p:spPr>
        <p:txBody>
          <a:bodyPr/>
          <a:lstStyle>
            <a:lvl1pPr>
              <a:defRPr b="0" i="0">
                <a:latin typeface="Source Sans Pro" panose="020B0503030403020204" pitchFamily="34" charset="0"/>
              </a:defRPr>
            </a:lvl1pPr>
          </a:lstStyle>
          <a:p>
            <a:endParaRPr lang="en-US"/>
          </a:p>
        </p:txBody>
      </p:sp>
      <p:sp>
        <p:nvSpPr>
          <p:cNvPr id="39" name="Line">
            <a:extLst>
              <a:ext uri="{FF2B5EF4-FFF2-40B4-BE49-F238E27FC236}">
                <a16:creationId xmlns:a16="http://schemas.microsoft.com/office/drawing/2014/main" id="{3E2DF75A-56B5-6145-B06A-58F95908CFAE}"/>
              </a:ext>
            </a:extLst>
          </p:cNvPr>
          <p:cNvSpPr/>
          <p:nvPr userDrawn="1"/>
        </p:nvSpPr>
        <p:spPr>
          <a:xfrm flipH="1" flipV="1">
            <a:off x="11622999" y="6694662"/>
            <a:ext cx="0" cy="163338"/>
          </a:xfrm>
          <a:prstGeom prst="line">
            <a:avLst/>
          </a:prstGeom>
          <a:ln w="12700">
            <a:solidFill>
              <a:schemeClr val="bg2">
                <a:alpha val="25000"/>
              </a:schemeClr>
            </a:solidFill>
            <a:miter lim="400000"/>
          </a:ln>
        </p:spPr>
        <p:txBody>
          <a:bodyPr lIns="0" tIns="0" rIns="0" bIns="0" anchor="ctr"/>
          <a:lstStyle/>
          <a:p>
            <a:pPr algn="ctr" defTabSz="412750">
              <a:lnSpc>
                <a:spcPct val="100000"/>
              </a:lnSpc>
              <a:defRPr sz="3200">
                <a:solidFill>
                  <a:srgbClr val="FFFFFF"/>
                </a:solidFill>
                <a:uFillTx/>
                <a:latin typeface="Silka Medium"/>
                <a:ea typeface="Silka Medium"/>
                <a:cs typeface="Silka Medium"/>
                <a:sym typeface="Silka Medium"/>
              </a:defRPr>
            </a:pPr>
            <a:endParaRPr sz="1600" b="0" i="0">
              <a:latin typeface="Source Sans Pro" panose="020B0503030403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1FD20606-EF54-E24E-BAFE-FC66F9E18CCC}"/>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3381C34C-2365-A649-85BF-E8994F2A568C}"/>
              </a:ext>
            </a:extLst>
          </p:cNvPr>
          <p:cNvSpPr>
            <a:spLocks noGrp="1"/>
          </p:cNvSpPr>
          <p:nvPr>
            <p:ph type="sldNum" sz="quarter" idx="35"/>
          </p:nvPr>
        </p:nvSpPr>
        <p:spPr>
          <a:xfrm>
            <a:off x="11404879" y="6376447"/>
            <a:ext cx="410601"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36140027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n - Grey">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6EC8B222-4A5F-D84A-9A65-A24317DA0403}"/>
              </a:ext>
            </a:extLst>
          </p:cNvPr>
          <p:cNvSpPr>
            <a:spLocks noGrp="1"/>
          </p:cNvSpPr>
          <p:nvPr>
            <p:ph type="body" sz="quarter" idx="22" hasCustomPrompt="1"/>
          </p:nvPr>
        </p:nvSpPr>
        <p:spPr>
          <a:xfrm>
            <a:off x="547894"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31" name="Text Placeholder 11">
            <a:extLst>
              <a:ext uri="{FF2B5EF4-FFF2-40B4-BE49-F238E27FC236}">
                <a16:creationId xmlns:a16="http://schemas.microsoft.com/office/drawing/2014/main" id="{5795FE43-06E3-0945-B9B5-415D0F585D10}"/>
              </a:ext>
            </a:extLst>
          </p:cNvPr>
          <p:cNvSpPr>
            <a:spLocks noGrp="1"/>
          </p:cNvSpPr>
          <p:nvPr>
            <p:ph type="body" sz="quarter" idx="15" hasCustomPrompt="1"/>
          </p:nvPr>
        </p:nvSpPr>
        <p:spPr>
          <a:xfrm>
            <a:off x="528486" y="520098"/>
            <a:ext cx="10023040"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9" name="Text Placeholder 5">
            <a:extLst>
              <a:ext uri="{FF2B5EF4-FFF2-40B4-BE49-F238E27FC236}">
                <a16:creationId xmlns:a16="http://schemas.microsoft.com/office/drawing/2014/main" id="{0CED6605-57F9-F74C-8B43-6F696C6B4935}"/>
              </a:ext>
            </a:extLst>
          </p:cNvPr>
          <p:cNvSpPr>
            <a:spLocks noGrp="1"/>
          </p:cNvSpPr>
          <p:nvPr>
            <p:ph type="body" sz="quarter" idx="23" hasCustomPrompt="1"/>
          </p:nvPr>
        </p:nvSpPr>
        <p:spPr>
          <a:xfrm>
            <a:off x="3352568"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0" name="Text Placeholder 5">
            <a:extLst>
              <a:ext uri="{FF2B5EF4-FFF2-40B4-BE49-F238E27FC236}">
                <a16:creationId xmlns:a16="http://schemas.microsoft.com/office/drawing/2014/main" id="{93E5C114-E274-7F47-B254-CB2821E2FC13}"/>
              </a:ext>
            </a:extLst>
          </p:cNvPr>
          <p:cNvSpPr>
            <a:spLocks noGrp="1"/>
          </p:cNvSpPr>
          <p:nvPr>
            <p:ph type="body" sz="quarter" idx="24" hasCustomPrompt="1"/>
          </p:nvPr>
        </p:nvSpPr>
        <p:spPr>
          <a:xfrm>
            <a:off x="6157242"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11" name="Text Placeholder 5">
            <a:extLst>
              <a:ext uri="{FF2B5EF4-FFF2-40B4-BE49-F238E27FC236}">
                <a16:creationId xmlns:a16="http://schemas.microsoft.com/office/drawing/2014/main" id="{F629AE26-A275-9546-8051-04519B2209F8}"/>
              </a:ext>
            </a:extLst>
          </p:cNvPr>
          <p:cNvSpPr>
            <a:spLocks noGrp="1"/>
          </p:cNvSpPr>
          <p:nvPr>
            <p:ph type="body" sz="quarter" idx="25" hasCustomPrompt="1"/>
          </p:nvPr>
        </p:nvSpPr>
        <p:spPr>
          <a:xfrm>
            <a:off x="8961917" y="1809269"/>
            <a:ext cx="2601801" cy="3882071"/>
          </a:xfrm>
        </p:spPr>
        <p:txBody>
          <a:bodyPr anchor="t">
            <a:noAutofit/>
          </a:bodyPr>
          <a:lstStyle>
            <a:lvl1pPr marL="0" indent="0" algn="l">
              <a:lnSpc>
                <a:spcPts val="2000"/>
              </a:lnSpc>
              <a:spcBef>
                <a:spcPts val="0"/>
              </a:spcBef>
              <a:spcAft>
                <a:spcPts val="600"/>
              </a:spcAft>
              <a:buFontTx/>
              <a:buNone/>
              <a:defRPr sz="1800" b="0" i="0">
                <a:solidFill>
                  <a:srgbClr val="000000"/>
                </a:solidFill>
                <a:latin typeface="Source Sans Pro" panose="020B0503030403020204" pitchFamily="34" charset="0"/>
              </a:defRPr>
            </a:lvl1pPr>
            <a:lvl2pPr>
              <a:buFontTx/>
              <a:buNone/>
              <a:defRPr sz="4800">
                <a:latin typeface="+mj-lt"/>
              </a:defRPr>
            </a:lvl2pPr>
            <a:lvl3pPr>
              <a:buFontTx/>
              <a:buNone/>
              <a:defRPr sz="4800">
                <a:latin typeface="+mj-lt"/>
              </a:defRPr>
            </a:lvl3pPr>
            <a:lvl4pPr>
              <a:buFontTx/>
              <a:buNone/>
              <a:defRPr sz="4800">
                <a:latin typeface="+mj-lt"/>
              </a:defRPr>
            </a:lvl4pPr>
            <a:lvl5pPr>
              <a:buFontTx/>
              <a:buNone/>
              <a:defRPr sz="4800">
                <a:latin typeface="+mj-lt"/>
              </a:defRPr>
            </a:lvl5pPr>
          </a:lstStyle>
          <a:p>
            <a:pPr lvl="0"/>
            <a:r>
              <a:rPr lang="en-US"/>
              <a:t>Insert item</a:t>
            </a:r>
            <a:endParaRPr lang="en-GB"/>
          </a:p>
        </p:txBody>
      </p:sp>
      <p:sp>
        <p:nvSpPr>
          <p:cNvPr id="2" name="Slide Number Placeholder 1">
            <a:extLst>
              <a:ext uri="{FF2B5EF4-FFF2-40B4-BE49-F238E27FC236}">
                <a16:creationId xmlns:a16="http://schemas.microsoft.com/office/drawing/2014/main" id="{6E48E91D-DFD0-084F-9C48-61157EAEDEA9}"/>
              </a:ext>
            </a:extLst>
          </p:cNvPr>
          <p:cNvSpPr>
            <a:spLocks noGrp="1"/>
          </p:cNvSpPr>
          <p:nvPr>
            <p:ph type="sldNum" sz="quarter" idx="2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176058894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 Text - Ligh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663E16A-772B-C743-8941-168217F7FBD5}"/>
              </a:ext>
            </a:extLst>
          </p:cNvPr>
          <p:cNvSpPr>
            <a:spLocks noGrp="1"/>
          </p:cNvSpPr>
          <p:nvPr>
            <p:ph sz="quarter" idx="16" hasCustomPrompt="1"/>
          </p:nvPr>
        </p:nvSpPr>
        <p:spPr>
          <a:xfrm>
            <a:off x="5769685" y="1585448"/>
            <a:ext cx="4923715" cy="4273469"/>
          </a:xfrm>
        </p:spPr>
        <p:txBody>
          <a:bodyPr>
            <a:noAutofit/>
          </a:bodyPr>
          <a:lstStyle>
            <a:lvl1pPr>
              <a:defRPr sz="11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endParaRPr lang="en-US"/>
          </a:p>
        </p:txBody>
      </p:sp>
      <p:sp>
        <p:nvSpPr>
          <p:cNvPr id="11" name="Picture Placeholder 32">
            <a:extLst>
              <a:ext uri="{FF2B5EF4-FFF2-40B4-BE49-F238E27FC236}">
                <a16:creationId xmlns:a16="http://schemas.microsoft.com/office/drawing/2014/main" id="{2BC5B686-4A48-6441-A47C-F287A31E2B98}"/>
              </a:ext>
            </a:extLst>
          </p:cNvPr>
          <p:cNvSpPr>
            <a:spLocks noGrp="1"/>
          </p:cNvSpPr>
          <p:nvPr>
            <p:ph type="pic" sz="quarter" idx="34"/>
          </p:nvPr>
        </p:nvSpPr>
        <p:spPr>
          <a:xfrm>
            <a:off x="2" y="0"/>
            <a:ext cx="5139266" cy="6858000"/>
          </a:xfrm>
          <a:solidFill>
            <a:srgbClr val="BCBCBC"/>
          </a:solidFill>
          <a:ln>
            <a:noFill/>
          </a:ln>
        </p:spPr>
        <p:txBody>
          <a:bodyPr/>
          <a:lstStyle>
            <a:lvl1pPr>
              <a:defRPr>
                <a:solidFill>
                  <a:srgbClr val="E6E9ED"/>
                </a:solidFill>
              </a:defRPr>
            </a:lvl1pPr>
          </a:lstStyle>
          <a:p>
            <a:endParaRPr lang="en-US"/>
          </a:p>
        </p:txBody>
      </p:sp>
      <p:sp>
        <p:nvSpPr>
          <p:cNvPr id="2" name="Slide Number Placeholder 1">
            <a:extLst>
              <a:ext uri="{FF2B5EF4-FFF2-40B4-BE49-F238E27FC236}">
                <a16:creationId xmlns:a16="http://schemas.microsoft.com/office/drawing/2014/main" id="{12BDE92B-CFED-BA44-94F7-C36F841B376B}"/>
              </a:ext>
            </a:extLst>
          </p:cNvPr>
          <p:cNvSpPr>
            <a:spLocks noGrp="1"/>
          </p:cNvSpPr>
          <p:nvPr>
            <p:ph type="sldNum" sz="quarter" idx="35"/>
          </p:nvPr>
        </p:nvSpPr>
        <p:spPr>
          <a:xfrm>
            <a:off x="11404879" y="6376447"/>
            <a:ext cx="401639" cy="365125"/>
          </a:xfrm>
        </p:spPr>
        <p:txBody>
          <a:bodyPr/>
          <a:lstStyle/>
          <a:p>
            <a:fld id="{E10D9C5A-0CF0-7C4C-9C4F-8D531DCA2DD4}" type="slidenum">
              <a:rPr lang="en-US" smtClean="0"/>
              <a:pPr/>
              <a:t>‹#›</a:t>
            </a:fld>
            <a:endParaRPr lang="en-US"/>
          </a:p>
        </p:txBody>
      </p:sp>
      <p:sp>
        <p:nvSpPr>
          <p:cNvPr id="3" name="Title 2">
            <a:extLst>
              <a:ext uri="{FF2B5EF4-FFF2-40B4-BE49-F238E27FC236}">
                <a16:creationId xmlns:a16="http://schemas.microsoft.com/office/drawing/2014/main" id="{45610E32-F10B-2240-A09B-118589859ABF}"/>
              </a:ext>
            </a:extLst>
          </p:cNvPr>
          <p:cNvSpPr>
            <a:spLocks noGrp="1"/>
          </p:cNvSpPr>
          <p:nvPr>
            <p:ph type="title"/>
          </p:nvPr>
        </p:nvSpPr>
        <p:spPr>
          <a:xfrm>
            <a:off x="5769685" y="520097"/>
            <a:ext cx="4915066" cy="528773"/>
          </a:xfrm>
        </p:spPr>
        <p:txBody>
          <a:bodyPr/>
          <a:lstStyle/>
          <a:p>
            <a:r>
              <a:rPr lang="en-GB"/>
              <a:t>Click to edit Master title style</a:t>
            </a:r>
            <a:endParaRPr lang="en-US"/>
          </a:p>
        </p:txBody>
      </p:sp>
    </p:spTree>
    <p:extLst>
      <p:ext uri="{BB962C8B-B14F-4D97-AF65-F5344CB8AC3E}">
        <p14:creationId xmlns:p14="http://schemas.microsoft.com/office/powerpoint/2010/main" val="6063222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Picture - Light">
    <p:spTree>
      <p:nvGrpSpPr>
        <p:cNvPr id="1" name=""/>
        <p:cNvGrpSpPr/>
        <p:nvPr/>
      </p:nvGrpSpPr>
      <p:grpSpPr>
        <a:xfrm>
          <a:off x="0" y="0"/>
          <a:ext cx="0" cy="0"/>
          <a:chOff x="0" y="0"/>
          <a:chExt cx="0" cy="0"/>
        </a:xfrm>
      </p:grpSpPr>
      <p:sp>
        <p:nvSpPr>
          <p:cNvPr id="11" name="Picture Placeholder 32">
            <a:extLst>
              <a:ext uri="{FF2B5EF4-FFF2-40B4-BE49-F238E27FC236}">
                <a16:creationId xmlns:a16="http://schemas.microsoft.com/office/drawing/2014/main" id="{2BC5B686-4A48-6441-A47C-F287A31E2B98}"/>
              </a:ext>
            </a:extLst>
          </p:cNvPr>
          <p:cNvSpPr>
            <a:spLocks noGrp="1"/>
          </p:cNvSpPr>
          <p:nvPr>
            <p:ph type="pic" sz="quarter" idx="34"/>
          </p:nvPr>
        </p:nvSpPr>
        <p:spPr>
          <a:xfrm>
            <a:off x="0" y="-1"/>
            <a:ext cx="12192000" cy="6231467"/>
          </a:xfrm>
          <a:solidFill>
            <a:srgbClr val="BCBCBC"/>
          </a:solidFill>
          <a:ln>
            <a:noFill/>
          </a:ln>
        </p:spPr>
        <p:txBody>
          <a:bodyPr anchor="ctr"/>
          <a:lstStyle>
            <a:lvl1pPr algn="ctr">
              <a:defRPr>
                <a:solidFill>
                  <a:srgbClr val="E6E9ED"/>
                </a:solidFill>
              </a:defRPr>
            </a:lvl1pPr>
          </a:lstStyle>
          <a:p>
            <a:endParaRPr lang="en-US"/>
          </a:p>
        </p:txBody>
      </p:sp>
      <p:sp>
        <p:nvSpPr>
          <p:cNvPr id="2" name="Slide Number Placeholder 1">
            <a:extLst>
              <a:ext uri="{FF2B5EF4-FFF2-40B4-BE49-F238E27FC236}">
                <a16:creationId xmlns:a16="http://schemas.microsoft.com/office/drawing/2014/main" id="{9590A722-0FD4-B04C-92E4-67C6F5FC2F32}"/>
              </a:ext>
            </a:extLst>
          </p:cNvPr>
          <p:cNvSpPr>
            <a:spLocks noGrp="1"/>
          </p:cNvSpPr>
          <p:nvPr>
            <p:ph type="sldNum" sz="quarter" idx="35"/>
          </p:nvPr>
        </p:nvSpPr>
        <p:spPr>
          <a:xfrm>
            <a:off x="11359599" y="6376447"/>
            <a:ext cx="521803" cy="365125"/>
          </a:xfrm>
        </p:spPr>
        <p:txBody>
          <a:bodyPr/>
          <a:lstStyle>
            <a:lvl1pPr>
              <a:defRPr>
                <a:solidFill>
                  <a:srgbClr val="E6006E"/>
                </a:solidFill>
              </a:defRPr>
            </a:lvl1pPr>
          </a:lstStyle>
          <a:p>
            <a:fld id="{E10D9C5A-0CF0-7C4C-9C4F-8D531DCA2DD4}" type="slidenum">
              <a:rPr lang="en-US" smtClean="0"/>
              <a:pPr/>
              <a:t>‹#›</a:t>
            </a:fld>
            <a:endParaRPr lang="en-US"/>
          </a:p>
        </p:txBody>
      </p:sp>
    </p:spTree>
    <p:extLst>
      <p:ext uri="{BB962C8B-B14F-4D97-AF65-F5344CB8AC3E}">
        <p14:creationId xmlns:p14="http://schemas.microsoft.com/office/powerpoint/2010/main" val="417140652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 Ligh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3822388" y="4240402"/>
            <a:ext cx="3766920" cy="537917"/>
          </a:xfrm>
        </p:spPr>
        <p:txBody>
          <a:bodyPr lIns="36000" tIns="36000" rIns="36000" bIns="36000">
            <a:noAutofit/>
          </a:bodyPr>
          <a:lstStyle>
            <a:lvl1pPr marL="0" indent="0">
              <a:buFont typeface="Arial" panose="020B0604020202020204" pitchFamily="34" charset="0"/>
              <a:buNone/>
              <a:defRPr sz="1200" b="0" i="0" spc="0" baseline="0">
                <a:solidFill>
                  <a:srgbClr val="E6006E"/>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0" name="Content Placeholder 2">
            <a:extLst>
              <a:ext uri="{FF2B5EF4-FFF2-40B4-BE49-F238E27FC236}">
                <a16:creationId xmlns:a16="http://schemas.microsoft.com/office/drawing/2014/main" id="{CD2F6999-2F09-F248-B266-91D4A7EF0947}"/>
              </a:ext>
            </a:extLst>
          </p:cNvPr>
          <p:cNvSpPr>
            <a:spLocks noGrp="1"/>
          </p:cNvSpPr>
          <p:nvPr>
            <p:ph sz="quarter" idx="14" hasCustomPrompt="1"/>
          </p:nvPr>
        </p:nvSpPr>
        <p:spPr>
          <a:xfrm>
            <a:off x="3500118" y="2046280"/>
            <a:ext cx="6144313" cy="1806054"/>
          </a:xfrm>
        </p:spPr>
        <p:txBody>
          <a:bodyPr>
            <a:noAutofit/>
          </a:bodyPr>
          <a:lstStyle>
            <a:lvl1pPr>
              <a:defRPr sz="18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a:t>
            </a:r>
          </a:p>
        </p:txBody>
      </p:sp>
      <p:sp>
        <p:nvSpPr>
          <p:cNvPr id="5" name="Rectangle 4">
            <a:extLst>
              <a:ext uri="{FF2B5EF4-FFF2-40B4-BE49-F238E27FC236}">
                <a16:creationId xmlns:a16="http://schemas.microsoft.com/office/drawing/2014/main" id="{4E6E03F5-F6FD-BC43-A38C-20EC46B1FA25}"/>
              </a:ext>
            </a:extLst>
          </p:cNvPr>
          <p:cNvSpPr/>
          <p:nvPr userDrawn="1"/>
        </p:nvSpPr>
        <p:spPr>
          <a:xfrm>
            <a:off x="3562100" y="4296176"/>
            <a:ext cx="142875" cy="142875"/>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E6006E"/>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 name="Slide Number Placeholder 1">
            <a:extLst>
              <a:ext uri="{FF2B5EF4-FFF2-40B4-BE49-F238E27FC236}">
                <a16:creationId xmlns:a16="http://schemas.microsoft.com/office/drawing/2014/main" id="{E74D3737-0B85-2C46-8697-6D4F00EC99EE}"/>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pic>
        <p:nvPicPr>
          <p:cNvPr id="6" name="Graphic 5">
            <a:extLst>
              <a:ext uri="{FF2B5EF4-FFF2-40B4-BE49-F238E27FC236}">
                <a16:creationId xmlns:a16="http://schemas.microsoft.com/office/drawing/2014/main" id="{B8A8F2D3-3996-984E-A07E-E568E291FE9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3882" y="1565243"/>
            <a:ext cx="1278081" cy="1117341"/>
          </a:xfrm>
          <a:prstGeom prst="rect">
            <a:avLst/>
          </a:prstGeom>
        </p:spPr>
      </p:pic>
    </p:spTree>
    <p:extLst>
      <p:ext uri="{BB962C8B-B14F-4D97-AF65-F5344CB8AC3E}">
        <p14:creationId xmlns:p14="http://schemas.microsoft.com/office/powerpoint/2010/main" val="137944822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ercentages - Light">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E91D949F-452A-F24D-BBF9-8BBC26309E4D}"/>
              </a:ext>
            </a:extLst>
          </p:cNvPr>
          <p:cNvSpPr>
            <a:spLocks noGrp="1"/>
          </p:cNvSpPr>
          <p:nvPr>
            <p:ph type="body" sz="quarter" idx="16" hasCustomPrompt="1"/>
          </p:nvPr>
        </p:nvSpPr>
        <p:spPr>
          <a:xfrm>
            <a:off x="2141728" y="2634952"/>
            <a:ext cx="3133006" cy="734852"/>
          </a:xfrm>
        </p:spPr>
        <p:txBody>
          <a:bodyPr lIns="36000" tIns="36000" rIns="36000" bIns="36000">
            <a:noAutofit/>
          </a:bodyPr>
          <a:lstStyle>
            <a:lvl1pPr marL="0" indent="0" algn="l">
              <a:buNone/>
              <a:defRPr sz="66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00%</a:t>
            </a:r>
            <a:endParaRPr lang="en-GB"/>
          </a:p>
        </p:txBody>
      </p:sp>
      <p:cxnSp>
        <p:nvCxnSpPr>
          <p:cNvPr id="5" name="Straight Connector 4">
            <a:extLst>
              <a:ext uri="{FF2B5EF4-FFF2-40B4-BE49-F238E27FC236}">
                <a16:creationId xmlns:a16="http://schemas.microsoft.com/office/drawing/2014/main" id="{34687E05-83E2-2047-AF2B-D93286B5741B}"/>
              </a:ext>
            </a:extLst>
          </p:cNvPr>
          <p:cNvCxnSpPr>
            <a:cxnSpLocks/>
          </p:cNvCxnSpPr>
          <p:nvPr userDrawn="1"/>
        </p:nvCxnSpPr>
        <p:spPr>
          <a:xfrm flipV="1">
            <a:off x="1162075" y="2676389"/>
            <a:ext cx="845497" cy="1862666"/>
          </a:xfrm>
          <a:prstGeom prst="line">
            <a:avLst/>
          </a:prstGeom>
          <a:noFill/>
          <a:ln w="25400" cap="flat">
            <a:solidFill>
              <a:srgbClr val="22292E"/>
            </a:solidFill>
            <a:prstDash val="solid"/>
            <a:miter lim="400000"/>
          </a:ln>
          <a:effectLst/>
          <a:sp3d/>
        </p:spPr>
        <p:style>
          <a:lnRef idx="0">
            <a:scrgbClr r="0" g="0" b="0"/>
          </a:lnRef>
          <a:fillRef idx="0">
            <a:scrgbClr r="0" g="0" b="0"/>
          </a:fillRef>
          <a:effectRef idx="0">
            <a:scrgbClr r="0" g="0" b="0"/>
          </a:effectRef>
          <a:fontRef idx="none"/>
        </p:style>
      </p:cxnSp>
      <p:sp>
        <p:nvSpPr>
          <p:cNvPr id="13" name="Content Placeholder 2">
            <a:extLst>
              <a:ext uri="{FF2B5EF4-FFF2-40B4-BE49-F238E27FC236}">
                <a16:creationId xmlns:a16="http://schemas.microsoft.com/office/drawing/2014/main" id="{79C6ADCC-E01D-D84E-AA85-9FEF17E4C145}"/>
              </a:ext>
            </a:extLst>
          </p:cNvPr>
          <p:cNvSpPr>
            <a:spLocks noGrp="1"/>
          </p:cNvSpPr>
          <p:nvPr>
            <p:ph sz="quarter" idx="14" hasCustomPrompt="1"/>
          </p:nvPr>
        </p:nvSpPr>
        <p:spPr>
          <a:xfrm>
            <a:off x="2183364" y="3603468"/>
            <a:ext cx="2451448" cy="144537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19" name="Text Placeholder 11">
            <a:extLst>
              <a:ext uri="{FF2B5EF4-FFF2-40B4-BE49-F238E27FC236}">
                <a16:creationId xmlns:a16="http://schemas.microsoft.com/office/drawing/2014/main" id="{FC5F4A27-29DC-6941-B1C8-9499AFB87560}"/>
              </a:ext>
            </a:extLst>
          </p:cNvPr>
          <p:cNvSpPr>
            <a:spLocks noGrp="1"/>
          </p:cNvSpPr>
          <p:nvPr>
            <p:ph type="body" sz="quarter" idx="17" hasCustomPrompt="1"/>
          </p:nvPr>
        </p:nvSpPr>
        <p:spPr>
          <a:xfrm>
            <a:off x="7805927" y="2634952"/>
            <a:ext cx="3014473" cy="734852"/>
          </a:xfrm>
        </p:spPr>
        <p:txBody>
          <a:bodyPr lIns="36000" tIns="36000" rIns="36000" bIns="36000">
            <a:noAutofit/>
          </a:bodyPr>
          <a:lstStyle>
            <a:lvl1pPr marL="0" indent="0" algn="l">
              <a:buNone/>
              <a:defRPr sz="6600" b="1"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00%</a:t>
            </a:r>
            <a:endParaRPr lang="en-GB"/>
          </a:p>
        </p:txBody>
      </p:sp>
      <p:cxnSp>
        <p:nvCxnSpPr>
          <p:cNvPr id="20" name="Straight Connector 19">
            <a:extLst>
              <a:ext uri="{FF2B5EF4-FFF2-40B4-BE49-F238E27FC236}">
                <a16:creationId xmlns:a16="http://schemas.microsoft.com/office/drawing/2014/main" id="{B7D439D9-E43B-9148-B057-C8F972942935}"/>
              </a:ext>
            </a:extLst>
          </p:cNvPr>
          <p:cNvCxnSpPr>
            <a:cxnSpLocks/>
          </p:cNvCxnSpPr>
          <p:nvPr userDrawn="1"/>
        </p:nvCxnSpPr>
        <p:spPr>
          <a:xfrm flipV="1">
            <a:off x="6826275" y="2676389"/>
            <a:ext cx="845497" cy="1862666"/>
          </a:xfrm>
          <a:prstGeom prst="line">
            <a:avLst/>
          </a:prstGeom>
          <a:noFill/>
          <a:ln w="25400" cap="flat">
            <a:solidFill>
              <a:srgbClr val="22292E"/>
            </a:solidFill>
            <a:prstDash val="solid"/>
            <a:miter lim="400000"/>
          </a:ln>
          <a:effectLst/>
          <a:sp3d/>
        </p:spPr>
        <p:style>
          <a:lnRef idx="0">
            <a:scrgbClr r="0" g="0" b="0"/>
          </a:lnRef>
          <a:fillRef idx="0">
            <a:scrgbClr r="0" g="0" b="0"/>
          </a:fillRef>
          <a:effectRef idx="0">
            <a:scrgbClr r="0" g="0" b="0"/>
          </a:effectRef>
          <a:fontRef idx="none"/>
        </p:style>
      </p:cxnSp>
      <p:sp>
        <p:nvSpPr>
          <p:cNvPr id="21" name="Content Placeholder 2">
            <a:extLst>
              <a:ext uri="{FF2B5EF4-FFF2-40B4-BE49-F238E27FC236}">
                <a16:creationId xmlns:a16="http://schemas.microsoft.com/office/drawing/2014/main" id="{38A6420E-41D1-F14B-8724-EB7C2C30749E}"/>
              </a:ext>
            </a:extLst>
          </p:cNvPr>
          <p:cNvSpPr>
            <a:spLocks noGrp="1"/>
          </p:cNvSpPr>
          <p:nvPr>
            <p:ph sz="quarter" idx="18" hasCustomPrompt="1"/>
          </p:nvPr>
        </p:nvSpPr>
        <p:spPr>
          <a:xfrm>
            <a:off x="7847564" y="3603468"/>
            <a:ext cx="2451448" cy="1445373"/>
          </a:xfrm>
        </p:spPr>
        <p:txBody>
          <a:bodyPr>
            <a:noAutofit/>
          </a:bodyPr>
          <a:lstStyle>
            <a:lvl1pPr>
              <a:defRPr sz="10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2" name="Title 1">
            <a:extLst>
              <a:ext uri="{FF2B5EF4-FFF2-40B4-BE49-F238E27FC236}">
                <a16:creationId xmlns:a16="http://schemas.microsoft.com/office/drawing/2014/main" id="{F8F47918-878C-6445-A46A-366CBF2D5527}"/>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112D1C97-FD45-8640-B869-30CAA0C535B7}"/>
              </a:ext>
            </a:extLst>
          </p:cNvPr>
          <p:cNvSpPr>
            <a:spLocks noGrp="1"/>
          </p:cNvSpPr>
          <p:nvPr>
            <p:ph type="sldNum" sz="quarter" idx="19"/>
          </p:nvPr>
        </p:nvSpPr>
        <p:spPr>
          <a:xfrm>
            <a:off x="11404879" y="6376447"/>
            <a:ext cx="392674"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134013256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bullets - L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51B7C4-6B72-D14D-A47A-AFB470ED445D}"/>
              </a:ext>
            </a:extLst>
          </p:cNvPr>
          <p:cNvSpPr>
            <a:spLocks noGrp="1"/>
          </p:cNvSpPr>
          <p:nvPr>
            <p:ph sz="quarter" idx="14"/>
          </p:nvPr>
        </p:nvSpPr>
        <p:spPr>
          <a:xfrm>
            <a:off x="537286" y="1452630"/>
            <a:ext cx="4932350" cy="4776410"/>
          </a:xfrm>
        </p:spPr>
        <p:txBody>
          <a:bodyPr/>
          <a:lstStyle>
            <a:lvl1pPr>
              <a:defRPr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141FFBB6-0AA3-E847-94DD-5B69F9460FB2}"/>
              </a:ext>
            </a:extLst>
          </p:cNvPr>
          <p:cNvSpPr>
            <a:spLocks noGrp="1"/>
          </p:cNvSpPr>
          <p:nvPr>
            <p:ph sz="quarter" idx="15"/>
          </p:nvPr>
        </p:nvSpPr>
        <p:spPr>
          <a:xfrm>
            <a:off x="5577585" y="1452630"/>
            <a:ext cx="5086907" cy="4776410"/>
          </a:xfrm>
        </p:spPr>
        <p:txBody>
          <a:bodyPr/>
          <a:lstStyle>
            <a:lvl1pPr>
              <a:defRPr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AAC22FF6-A881-F64C-9FA4-6C673C4846F1}"/>
              </a:ext>
            </a:extLst>
          </p:cNvPr>
          <p:cNvSpPr txBox="1"/>
          <p:nvPr userDrawn="1"/>
        </p:nvSpPr>
        <p:spPr>
          <a:xfrm>
            <a:off x="1203158" y="1299411"/>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t">
            <a:normAutofit fontScale="25000" lnSpcReduction="20000"/>
          </a:bodyPr>
          <a:lstStyle/>
          <a:p>
            <a:pPr marL="0" marR="0" indent="0" algn="l" defTabSz="228600" rtl="0" fontAlgn="auto" latinLnBrk="0" hangingPunct="0">
              <a:lnSpc>
                <a:spcPts val="3000"/>
              </a:lnSpc>
              <a:spcBef>
                <a:spcPts val="0"/>
              </a:spcBef>
              <a:spcAft>
                <a:spcPts val="0"/>
              </a:spcAft>
              <a:buClrTx/>
              <a:buSzTx/>
              <a:buFontTx/>
              <a:buNone/>
              <a:tabLst/>
            </a:pPr>
            <a:endParaRPr kumimoji="0" lang="en-US" sz="2900" b="0" i="0" u="none" strike="noStrike" cap="none" spc="0" normalizeH="0" baseline="0">
              <a:ln>
                <a:noFill/>
              </a:ln>
              <a:solidFill>
                <a:srgbClr val="132421"/>
              </a:solidFill>
              <a:effectLst/>
              <a:uFill>
                <a:solidFill>
                  <a:srgbClr val="132421"/>
                </a:solidFill>
              </a:uFill>
              <a:latin typeface="Source Sans Pro" panose="020B0503030403020204" pitchFamily="34" charset="0"/>
              <a:ea typeface="Silka Light"/>
              <a:cs typeface="Silka Light"/>
              <a:sym typeface="Silka Light"/>
            </a:endParaRPr>
          </a:p>
        </p:txBody>
      </p:sp>
      <p:sp>
        <p:nvSpPr>
          <p:cNvPr id="2" name="Title 1">
            <a:extLst>
              <a:ext uri="{FF2B5EF4-FFF2-40B4-BE49-F238E27FC236}">
                <a16:creationId xmlns:a16="http://schemas.microsoft.com/office/drawing/2014/main" id="{871C009E-4063-EC47-BBEA-9630A8D37A57}"/>
              </a:ext>
            </a:extLst>
          </p:cNvPr>
          <p:cNvSpPr>
            <a:spLocks noGrp="1"/>
          </p:cNvSpPr>
          <p:nvPr>
            <p:ph type="title"/>
          </p:nvPr>
        </p:nvSpPr>
        <p:spPr/>
        <p:txBody>
          <a:body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92D6838E-21AE-4F45-ACF8-17B5BA42B634}"/>
              </a:ext>
            </a:extLst>
          </p:cNvPr>
          <p:cNvSpPr>
            <a:spLocks noGrp="1"/>
          </p:cNvSpPr>
          <p:nvPr>
            <p:ph type="sldNum" sz="quarter" idx="16"/>
          </p:nvPr>
        </p:nvSpPr>
        <p:spPr>
          <a:xfrm>
            <a:off x="11404879" y="6376447"/>
            <a:ext cx="401639"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309619866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laptop - Ligh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BF492F30-130A-D04A-842E-8913887C13FE}"/>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grpSp>
        <p:nvGrpSpPr>
          <p:cNvPr id="11" name="Group 10">
            <a:extLst>
              <a:ext uri="{FF2B5EF4-FFF2-40B4-BE49-F238E27FC236}">
                <a16:creationId xmlns:a16="http://schemas.microsoft.com/office/drawing/2014/main" id="{0C6AC9A4-5FC3-AC40-87D2-36B72A665A37}"/>
              </a:ext>
            </a:extLst>
          </p:cNvPr>
          <p:cNvGrpSpPr/>
          <p:nvPr userDrawn="1"/>
        </p:nvGrpSpPr>
        <p:grpSpPr>
          <a:xfrm>
            <a:off x="3786004" y="761171"/>
            <a:ext cx="8043641" cy="5367199"/>
            <a:chOff x="8647085" y="1712312"/>
            <a:chExt cx="15423342" cy="10291376"/>
          </a:xfrm>
        </p:grpSpPr>
        <p:pic>
          <p:nvPicPr>
            <p:cNvPr id="12" name="Graphic 11">
              <a:extLst>
                <a:ext uri="{FF2B5EF4-FFF2-40B4-BE49-F238E27FC236}">
                  <a16:creationId xmlns:a16="http://schemas.microsoft.com/office/drawing/2014/main" id="{0E5C5614-2657-114A-B0D5-0118606F67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7085" y="1712312"/>
              <a:ext cx="15423342" cy="10291376"/>
            </a:xfrm>
            <a:prstGeom prst="rect">
              <a:avLst/>
            </a:prstGeom>
          </p:spPr>
        </p:pic>
        <p:sp>
          <p:nvSpPr>
            <p:cNvPr id="13" name="Rectangle 12">
              <a:extLst>
                <a:ext uri="{FF2B5EF4-FFF2-40B4-BE49-F238E27FC236}">
                  <a16:creationId xmlns:a16="http://schemas.microsoft.com/office/drawing/2014/main" id="{06C992B1-F46C-164B-9DC4-20976D04E19D}"/>
                </a:ext>
              </a:extLst>
            </p:cNvPr>
            <p:cNvSpPr/>
            <p:nvPr/>
          </p:nvSpPr>
          <p:spPr>
            <a:xfrm>
              <a:off x="11115802" y="3761656"/>
              <a:ext cx="10369152" cy="6696744"/>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57C9E8"/>
                </a:solidFill>
                <a:effectLst/>
                <a:uLnTx/>
                <a:uFillTx/>
                <a:latin typeface="Source Sans Pro" panose="020B0503030403020204" pitchFamily="34" charset="0"/>
                <a:ea typeface="Source Sans Pro" panose="020B0503030403020204" pitchFamily="34" charset="0"/>
                <a:cs typeface="+mn-cs"/>
              </a:endParaRPr>
            </a:p>
          </p:txBody>
        </p:sp>
      </p:grpSp>
      <p:sp>
        <p:nvSpPr>
          <p:cNvPr id="14" name="Picture Placeholder 2">
            <a:extLst>
              <a:ext uri="{FF2B5EF4-FFF2-40B4-BE49-F238E27FC236}">
                <a16:creationId xmlns:a16="http://schemas.microsoft.com/office/drawing/2014/main" id="{0217A6B6-7AFE-DF44-B2E3-000AF2F73647}"/>
              </a:ext>
            </a:extLst>
          </p:cNvPr>
          <p:cNvSpPr>
            <a:spLocks noGrp="1"/>
          </p:cNvSpPr>
          <p:nvPr>
            <p:ph type="pic" sz="quarter" idx="34" hasCustomPrompt="1"/>
          </p:nvPr>
        </p:nvSpPr>
        <p:spPr>
          <a:xfrm>
            <a:off x="4990695" y="1779708"/>
            <a:ext cx="5562600" cy="3636000"/>
          </a:xfrm>
          <a:solidFill>
            <a:srgbClr val="BCBCBC"/>
          </a:solidFill>
        </p:spPr>
        <p:txBody>
          <a:bodyPr>
            <a:normAutofit/>
          </a:bodyPr>
          <a:lstStyle>
            <a:lvl1pPr marL="0" indent="0" algn="ctr">
              <a:buNone/>
              <a:defRPr sz="1000" b="0" i="0">
                <a:solidFill>
                  <a:schemeClr val="bg1"/>
                </a:solidFill>
                <a:latin typeface="Source Sans Pro" panose="020B0503030403020204" pitchFamily="34" charset="0"/>
              </a:defRPr>
            </a:lvl1pPr>
          </a:lstStyle>
          <a:p>
            <a:r>
              <a:rPr lang="en-GB"/>
              <a:t>Click centre icon to insert screengrab image</a:t>
            </a:r>
          </a:p>
        </p:txBody>
      </p:sp>
      <p:sp>
        <p:nvSpPr>
          <p:cNvPr id="2" name="Title 1">
            <a:extLst>
              <a:ext uri="{FF2B5EF4-FFF2-40B4-BE49-F238E27FC236}">
                <a16:creationId xmlns:a16="http://schemas.microsoft.com/office/drawing/2014/main" id="{C0B8BF35-6C43-A84D-8378-EAE62F2742F3}"/>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565E58A-C625-9B40-8147-95464922F8DA}"/>
              </a:ext>
            </a:extLst>
          </p:cNvPr>
          <p:cNvSpPr>
            <a:spLocks noGrp="1"/>
          </p:cNvSpPr>
          <p:nvPr>
            <p:ph type="sldNum" sz="quarter" idx="35"/>
          </p:nvPr>
        </p:nvSpPr>
        <p:spPr>
          <a:xfrm>
            <a:off x="11386949" y="6376447"/>
            <a:ext cx="424766" cy="365125"/>
          </a:xfrm>
        </p:spPr>
        <p:txBody>
          <a:bodyPr/>
          <a:lstStyle/>
          <a:p>
            <a:fld id="{E10D9C5A-0CF0-7C4C-9C4F-8D531DCA2DD4}" type="slidenum">
              <a:rPr lang="en-US" smtClean="0"/>
              <a:pPr/>
              <a:t>‹#›</a:t>
            </a:fld>
            <a:endParaRPr lang="en-US"/>
          </a:p>
        </p:txBody>
      </p:sp>
    </p:spTree>
    <p:extLst>
      <p:ext uri="{BB962C8B-B14F-4D97-AF65-F5344CB8AC3E}">
        <p14:creationId xmlns:p14="http://schemas.microsoft.com/office/powerpoint/2010/main" val="2478148666"/>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744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Mobile- Ligh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D6D737-69B2-E44B-AF52-BD7986A7FF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1678" y="1457011"/>
            <a:ext cx="2377844" cy="4749174"/>
          </a:xfrm>
          <a:prstGeom prst="rect">
            <a:avLst/>
          </a:prstGeom>
          <a:effectLst/>
        </p:spPr>
      </p:pic>
      <p:sp>
        <p:nvSpPr>
          <p:cNvPr id="17" name="Picture Placeholder 20">
            <a:extLst>
              <a:ext uri="{FF2B5EF4-FFF2-40B4-BE49-F238E27FC236}">
                <a16:creationId xmlns:a16="http://schemas.microsoft.com/office/drawing/2014/main" id="{D3DACDD1-3E44-7146-9C7F-D7A6410EF273}"/>
              </a:ext>
            </a:extLst>
          </p:cNvPr>
          <p:cNvSpPr>
            <a:spLocks noGrp="1"/>
          </p:cNvSpPr>
          <p:nvPr>
            <p:ph type="pic" sz="quarter" idx="35" hasCustomPrompt="1"/>
          </p:nvPr>
        </p:nvSpPr>
        <p:spPr>
          <a:xfrm>
            <a:off x="7002706" y="1583266"/>
            <a:ext cx="2105254" cy="4495160"/>
          </a:xfrm>
          <a:custGeom>
            <a:avLst/>
            <a:gdLst>
              <a:gd name="connsiteX0" fmla="*/ 204722 w 2412465"/>
              <a:gd name="connsiteY0" fmla="*/ 0 h 5151120"/>
              <a:gd name="connsiteX1" fmla="*/ 548216 w 2412465"/>
              <a:gd name="connsiteY1" fmla="*/ 0 h 5151120"/>
              <a:gd name="connsiteX2" fmla="*/ 548216 w 2412465"/>
              <a:gd name="connsiteY2" fmla="*/ 43730 h 5151120"/>
              <a:gd name="connsiteX3" fmla="*/ 691599 w 2412465"/>
              <a:gd name="connsiteY3" fmla="*/ 187113 h 5151120"/>
              <a:gd name="connsiteX4" fmla="*/ 1731984 w 2412465"/>
              <a:gd name="connsiteY4" fmla="*/ 187113 h 5151120"/>
              <a:gd name="connsiteX5" fmla="*/ 1875367 w 2412465"/>
              <a:gd name="connsiteY5" fmla="*/ 43730 h 5151120"/>
              <a:gd name="connsiteX6" fmla="*/ 1875367 w 2412465"/>
              <a:gd name="connsiteY6" fmla="*/ 0 h 5151120"/>
              <a:gd name="connsiteX7" fmla="*/ 2207743 w 2412465"/>
              <a:gd name="connsiteY7" fmla="*/ 0 h 5151120"/>
              <a:gd name="connsiteX8" fmla="*/ 2412465 w 2412465"/>
              <a:gd name="connsiteY8" fmla="*/ 204722 h 5151120"/>
              <a:gd name="connsiteX9" fmla="*/ 2412465 w 2412465"/>
              <a:gd name="connsiteY9" fmla="*/ 4946398 h 5151120"/>
              <a:gd name="connsiteX10" fmla="*/ 2207743 w 2412465"/>
              <a:gd name="connsiteY10" fmla="*/ 5151120 h 5151120"/>
              <a:gd name="connsiteX11" fmla="*/ 204722 w 2412465"/>
              <a:gd name="connsiteY11" fmla="*/ 5151120 h 5151120"/>
              <a:gd name="connsiteX12" fmla="*/ 0 w 2412465"/>
              <a:gd name="connsiteY12" fmla="*/ 4946398 h 5151120"/>
              <a:gd name="connsiteX13" fmla="*/ 0 w 2412465"/>
              <a:gd name="connsiteY13" fmla="*/ 204722 h 5151120"/>
              <a:gd name="connsiteX14" fmla="*/ 204722 w 2412465"/>
              <a:gd name="connsiteY14" fmla="*/ 0 h 515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2465" h="5151120">
                <a:moveTo>
                  <a:pt x="204722" y="0"/>
                </a:moveTo>
                <a:lnTo>
                  <a:pt x="548216" y="0"/>
                </a:lnTo>
                <a:lnTo>
                  <a:pt x="548216" y="43730"/>
                </a:lnTo>
                <a:cubicBezTo>
                  <a:pt x="548216" y="122918"/>
                  <a:pt x="612411" y="187113"/>
                  <a:pt x="691599" y="187113"/>
                </a:cubicBezTo>
                <a:lnTo>
                  <a:pt x="1731984" y="187113"/>
                </a:lnTo>
                <a:cubicBezTo>
                  <a:pt x="1811172" y="187113"/>
                  <a:pt x="1875367" y="122918"/>
                  <a:pt x="1875367" y="43730"/>
                </a:cubicBezTo>
                <a:lnTo>
                  <a:pt x="1875367" y="0"/>
                </a:lnTo>
                <a:lnTo>
                  <a:pt x="2207743" y="0"/>
                </a:lnTo>
                <a:cubicBezTo>
                  <a:pt x="2320808" y="0"/>
                  <a:pt x="2412465" y="91657"/>
                  <a:pt x="2412465" y="204722"/>
                </a:cubicBezTo>
                <a:lnTo>
                  <a:pt x="2412465" y="4946398"/>
                </a:lnTo>
                <a:cubicBezTo>
                  <a:pt x="2412465" y="5059463"/>
                  <a:pt x="2320808" y="5151120"/>
                  <a:pt x="2207743" y="5151120"/>
                </a:cubicBezTo>
                <a:lnTo>
                  <a:pt x="204722" y="5151120"/>
                </a:lnTo>
                <a:cubicBezTo>
                  <a:pt x="91657" y="5151120"/>
                  <a:pt x="0" y="5059463"/>
                  <a:pt x="0" y="4946398"/>
                </a:cubicBezTo>
                <a:lnTo>
                  <a:pt x="0" y="204722"/>
                </a:lnTo>
                <a:cubicBezTo>
                  <a:pt x="0" y="91657"/>
                  <a:pt x="91657" y="0"/>
                  <a:pt x="204722" y="0"/>
                </a:cubicBezTo>
                <a:close/>
              </a:path>
            </a:pathLst>
          </a:custGeom>
          <a:solidFill>
            <a:srgbClr val="BCBCBC"/>
          </a:solidFill>
        </p:spPr>
        <p:txBody>
          <a:bodyPr wrap="square" tIns="288000">
            <a:noAutofit/>
          </a:bodyPr>
          <a:lstStyle>
            <a:lvl1pPr algn="ctr">
              <a:buNone/>
              <a:defRPr sz="1000" b="0" i="0">
                <a:solidFill>
                  <a:schemeClr val="bg1"/>
                </a:solidFill>
                <a:latin typeface="Source Sans Pro" panose="020B0503030403020204" pitchFamily="34" charset="0"/>
              </a:defRPr>
            </a:lvl1pPr>
          </a:lstStyle>
          <a:p>
            <a:r>
              <a:rPr lang="en-GB"/>
              <a:t>Click icon to insert image</a:t>
            </a:r>
          </a:p>
        </p:txBody>
      </p:sp>
      <p:sp>
        <p:nvSpPr>
          <p:cNvPr id="2" name="Title 1">
            <a:extLst>
              <a:ext uri="{FF2B5EF4-FFF2-40B4-BE49-F238E27FC236}">
                <a16:creationId xmlns:a16="http://schemas.microsoft.com/office/drawing/2014/main" id="{FFE4A54D-C2E0-0D49-9D93-5F5B8444052C}"/>
              </a:ext>
            </a:extLst>
          </p:cNvPr>
          <p:cNvSpPr>
            <a:spLocks noGrp="1"/>
          </p:cNvSpPr>
          <p:nvPr>
            <p:ph type="title"/>
          </p:nvPr>
        </p:nvSpPr>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E51BE167-351A-2A48-A770-EC9D4F364D52}"/>
              </a:ext>
            </a:extLst>
          </p:cNvPr>
          <p:cNvSpPr>
            <a:spLocks noGrp="1"/>
          </p:cNvSpPr>
          <p:nvPr>
            <p:ph type="sldNum" sz="quarter" idx="36"/>
          </p:nvPr>
        </p:nvSpPr>
        <p:spPr>
          <a:xfrm>
            <a:off x="11404879" y="6376447"/>
            <a:ext cx="401639" cy="365125"/>
          </a:xfrm>
        </p:spPr>
        <p:txBody>
          <a:bodyPr/>
          <a:lstStyle/>
          <a:p>
            <a:fld id="{E10D9C5A-0CF0-7C4C-9C4F-8D531DCA2DD4}" type="slidenum">
              <a:rPr lang="en-US" smtClean="0"/>
              <a:pPr/>
              <a:t>‹#›</a:t>
            </a:fld>
            <a:endParaRPr lang="en-US"/>
          </a:p>
        </p:txBody>
      </p:sp>
      <p:sp>
        <p:nvSpPr>
          <p:cNvPr id="10" name="Content Placeholder 2">
            <a:extLst>
              <a:ext uri="{FF2B5EF4-FFF2-40B4-BE49-F238E27FC236}">
                <a16:creationId xmlns:a16="http://schemas.microsoft.com/office/drawing/2014/main" id="{F7DB2070-6133-5345-AD02-8CD27DB90C47}"/>
              </a:ext>
            </a:extLst>
          </p:cNvPr>
          <p:cNvSpPr>
            <a:spLocks noGrp="1"/>
          </p:cNvSpPr>
          <p:nvPr>
            <p:ph sz="quarter" idx="14" hasCustomPrompt="1"/>
          </p:nvPr>
        </p:nvSpPr>
        <p:spPr>
          <a:xfrm>
            <a:off x="537285" y="1585448"/>
            <a:ext cx="3445779" cy="4334876"/>
          </a:xfrm>
        </p:spPr>
        <p:txBody>
          <a:bodyPr>
            <a:noAutofit/>
          </a:bodyPr>
          <a:lstStyle>
            <a:lvl1pPr>
              <a:spcBef>
                <a:spcPts val="0"/>
              </a:spcBef>
              <a:spcAft>
                <a:spcPts val="600"/>
              </a:spcAft>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br>
              <a:rPr lang="en-US"/>
            </a:br>
            <a:endParaRPr lang="en-US"/>
          </a:p>
        </p:txBody>
      </p:sp>
    </p:spTree>
    <p:extLst>
      <p:ext uri="{BB962C8B-B14F-4D97-AF65-F5344CB8AC3E}">
        <p14:creationId xmlns:p14="http://schemas.microsoft.com/office/powerpoint/2010/main" val="365148565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thanks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150CDEEF-1CA1-CC48-B6EE-30F2BDFE271B}"/>
              </a:ext>
            </a:extLst>
          </p:cNvPr>
          <p:cNvSpPr>
            <a:spLocks noGrp="1"/>
          </p:cNvSpPr>
          <p:nvPr>
            <p:ph sz="quarter" idx="14"/>
          </p:nvPr>
        </p:nvSpPr>
        <p:spPr>
          <a:xfrm>
            <a:off x="537286" y="4921502"/>
            <a:ext cx="3602635" cy="1117559"/>
          </a:xfrm>
        </p:spPr>
        <p:txBody>
          <a:bodyPr>
            <a:noAutofit/>
          </a:bodyPr>
          <a:lstStyle>
            <a:lvl1pPr>
              <a:defRPr sz="1200" b="0" i="0">
                <a:solidFill>
                  <a:schemeClr val="bg1"/>
                </a:solidFill>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endParaRPr lang="en-US"/>
          </a:p>
        </p:txBody>
      </p:sp>
      <p:sp>
        <p:nvSpPr>
          <p:cNvPr id="12" name="Title 1">
            <a:extLst>
              <a:ext uri="{FF2B5EF4-FFF2-40B4-BE49-F238E27FC236}">
                <a16:creationId xmlns:a16="http://schemas.microsoft.com/office/drawing/2014/main" id="{DAD03888-2970-A74A-B2B8-49EBFF861D83}"/>
              </a:ext>
            </a:extLst>
          </p:cNvPr>
          <p:cNvSpPr>
            <a:spLocks noGrp="1"/>
          </p:cNvSpPr>
          <p:nvPr>
            <p:ph type="title"/>
          </p:nvPr>
        </p:nvSpPr>
        <p:spPr>
          <a:xfrm>
            <a:off x="528486" y="3635086"/>
            <a:ext cx="3601387" cy="1178074"/>
          </a:xfrm>
        </p:spPr>
        <p:txBody>
          <a:bodyPr/>
          <a:lstStyle>
            <a:lvl1pPr>
              <a:defRPr sz="3600">
                <a:solidFill>
                  <a:schemeClr val="bg1"/>
                </a:solidFill>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12B7AAAE-2B72-B588-3856-FEA22624F4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26788" y="1159743"/>
            <a:ext cx="3349593" cy="4564111"/>
          </a:xfrm>
          <a:prstGeom prst="rect">
            <a:avLst/>
          </a:prstGeom>
        </p:spPr>
      </p:pic>
    </p:spTree>
    <p:extLst>
      <p:ext uri="{BB962C8B-B14F-4D97-AF65-F5344CB8AC3E}">
        <p14:creationId xmlns:p14="http://schemas.microsoft.com/office/powerpoint/2010/main" val="114216066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mage-3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C78EBB-DF92-9B16-418D-47571192AE3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80815" y="4166739"/>
            <a:ext cx="12486314" cy="2035387"/>
          </a:xfrm>
          <a:prstGeom prst="rect">
            <a:avLst/>
          </a:prstGeom>
        </p:spPr>
      </p:pic>
      <p:sp>
        <p:nvSpPr>
          <p:cNvPr id="6" name="Text Placeholder 8">
            <a:extLst>
              <a:ext uri="{FF2B5EF4-FFF2-40B4-BE49-F238E27FC236}">
                <a16:creationId xmlns:a16="http://schemas.microsoft.com/office/drawing/2014/main" id="{A6962186-E2F2-D444-97CD-FA98591D6A53}"/>
              </a:ext>
            </a:extLst>
          </p:cNvPr>
          <p:cNvSpPr>
            <a:spLocks noGrp="1"/>
          </p:cNvSpPr>
          <p:nvPr>
            <p:ph type="body" sz="quarter" idx="10" hasCustomPrompt="1"/>
          </p:nvPr>
        </p:nvSpPr>
        <p:spPr>
          <a:xfrm>
            <a:off x="823613" y="4180589"/>
            <a:ext cx="5418161" cy="1636011"/>
          </a:xfrm>
        </p:spPr>
        <p:txBody>
          <a:bodyPr tIns="50400" rIns="50400" bIns="50400" anchor="ctr" anchorCtr="0">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add text</a:t>
            </a:r>
          </a:p>
        </p:txBody>
      </p:sp>
    </p:spTree>
    <p:extLst>
      <p:ext uri="{BB962C8B-B14F-4D97-AF65-F5344CB8AC3E}">
        <p14:creationId xmlns:p14="http://schemas.microsoft.com/office/powerpoint/2010/main" val="14094703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mage-4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7229EEF-EC00-CCB9-7AE3-852D3D55AAA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982285" y="1586450"/>
            <a:ext cx="5445991" cy="3704639"/>
          </a:xfrm>
          <a:prstGeom prst="rect">
            <a:avLst/>
          </a:prstGeom>
        </p:spPr>
      </p:pic>
      <p:sp>
        <p:nvSpPr>
          <p:cNvPr id="7" name="Text Placeholder 8">
            <a:extLst>
              <a:ext uri="{FF2B5EF4-FFF2-40B4-BE49-F238E27FC236}">
                <a16:creationId xmlns:a16="http://schemas.microsoft.com/office/drawing/2014/main" id="{126E7D3F-3EBE-2ECF-A8B8-A8281DC3C956}"/>
              </a:ext>
            </a:extLst>
          </p:cNvPr>
          <p:cNvSpPr>
            <a:spLocks noGrp="1"/>
          </p:cNvSpPr>
          <p:nvPr>
            <p:ph type="body" sz="quarter" idx="10" hasCustomPrompt="1"/>
          </p:nvPr>
        </p:nvSpPr>
        <p:spPr>
          <a:xfrm>
            <a:off x="6337926" y="1839217"/>
            <a:ext cx="1914174"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add text</a:t>
            </a:r>
          </a:p>
        </p:txBody>
      </p:sp>
    </p:spTree>
    <p:extLst>
      <p:ext uri="{BB962C8B-B14F-4D97-AF65-F5344CB8AC3E}">
        <p14:creationId xmlns:p14="http://schemas.microsoft.com/office/powerpoint/2010/main" val="404336792"/>
      </p:ext>
    </p:extLst>
  </p:cSld>
  <p:clrMapOvr>
    <a:masterClrMapping/>
  </p:clrMapOvr>
  <p:transition spd="med"/>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mage-5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4FCBE18-7A80-98EC-11F9-CFD9232741D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9090" y="1668622"/>
            <a:ext cx="6404135" cy="3551011"/>
          </a:xfrm>
          <a:prstGeom prst="rect">
            <a:avLst/>
          </a:prstGeom>
        </p:spPr>
      </p:pic>
      <p:sp>
        <p:nvSpPr>
          <p:cNvPr id="20" name="Text Placeholder 8">
            <a:extLst>
              <a:ext uri="{FF2B5EF4-FFF2-40B4-BE49-F238E27FC236}">
                <a16:creationId xmlns:a16="http://schemas.microsoft.com/office/drawing/2014/main" id="{9C17DEB9-29EA-AD25-84FA-CFDABC210845}"/>
              </a:ext>
            </a:extLst>
          </p:cNvPr>
          <p:cNvSpPr>
            <a:spLocks noGrp="1"/>
          </p:cNvSpPr>
          <p:nvPr>
            <p:ph type="body" sz="quarter" idx="10"/>
          </p:nvPr>
        </p:nvSpPr>
        <p:spPr>
          <a:xfrm>
            <a:off x="3533094" y="1907266"/>
            <a:ext cx="3014675" cy="2260132"/>
          </a:xfrm>
        </p:spPr>
        <p:txBody>
          <a:bodyPr>
            <a:normAutofit/>
          </a:bodyPr>
          <a:lstStyle>
            <a:lvl1pPr>
              <a:defRPr sz="2800" b="1" i="0">
                <a:solidFill>
                  <a:srgbClr val="000000"/>
                </a:solidFill>
                <a:latin typeface="Source Sans Pro" panose="020B0503030403020204" pitchFamily="34" charset="0"/>
                <a:ea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389113059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mage-6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9F5FF6-5594-8AAE-2BD2-FB91AB7DEAF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69576" y="-115084"/>
            <a:ext cx="1282700" cy="6311900"/>
          </a:xfrm>
          <a:prstGeom prst="rect">
            <a:avLst/>
          </a:prstGeom>
        </p:spPr>
      </p:pic>
      <p:sp>
        <p:nvSpPr>
          <p:cNvPr id="6" name="Text Placeholder 8">
            <a:extLst>
              <a:ext uri="{FF2B5EF4-FFF2-40B4-BE49-F238E27FC236}">
                <a16:creationId xmlns:a16="http://schemas.microsoft.com/office/drawing/2014/main" id="{E7BC3A0C-90E2-E848-996D-734367245551}"/>
              </a:ext>
            </a:extLst>
          </p:cNvPr>
          <p:cNvSpPr>
            <a:spLocks noGrp="1"/>
          </p:cNvSpPr>
          <p:nvPr>
            <p:ph type="body" sz="quarter" idx="10"/>
          </p:nvPr>
        </p:nvSpPr>
        <p:spPr>
          <a:xfrm>
            <a:off x="2167313" y="2552286"/>
            <a:ext cx="3165100" cy="1662926"/>
          </a:xfrm>
        </p:spPr>
        <p:txBody>
          <a:bodyPr>
            <a:noAutofit/>
          </a:bodyPr>
          <a:lstStyle>
            <a:lvl1pPr>
              <a:defRPr sz="3600" b="1" i="0">
                <a:solidFill>
                  <a:schemeClr val="bg1"/>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23252805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mage-7 - Intr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D98B0-3373-1BC5-6586-7BEE1DC4E4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5066" y="-331885"/>
            <a:ext cx="2928739" cy="6716486"/>
          </a:xfrm>
          <a:prstGeom prst="rect">
            <a:avLst/>
          </a:prstGeom>
        </p:spPr>
      </p:pic>
      <p:sp>
        <p:nvSpPr>
          <p:cNvPr id="6" name="Text Placeholder 8">
            <a:extLst>
              <a:ext uri="{FF2B5EF4-FFF2-40B4-BE49-F238E27FC236}">
                <a16:creationId xmlns:a16="http://schemas.microsoft.com/office/drawing/2014/main" id="{F20636DF-7CC5-D64F-8E83-4D7804718A5A}"/>
              </a:ext>
            </a:extLst>
          </p:cNvPr>
          <p:cNvSpPr>
            <a:spLocks noGrp="1"/>
          </p:cNvSpPr>
          <p:nvPr>
            <p:ph type="body" sz="quarter" idx="10"/>
          </p:nvPr>
        </p:nvSpPr>
        <p:spPr>
          <a:xfrm>
            <a:off x="1081579" y="666570"/>
            <a:ext cx="1954681" cy="2260132"/>
          </a:xfrm>
        </p:spPr>
        <p:txBody>
          <a:bodyPr>
            <a:normAutofit/>
          </a:bodyPr>
          <a:lstStyle>
            <a:lvl1pPr>
              <a:defRPr sz="2800" b="1" i="0">
                <a:solidFill>
                  <a:srgbClr val="000000"/>
                </a:solidFill>
                <a:latin typeface="Source Sans Pro" panose="020B0503030403020204" pitchFamily="34" charset="0"/>
              </a:defRPr>
            </a:lvl1pPr>
            <a:lvl2pPr marL="317500" indent="0">
              <a:buNone/>
              <a:defRPr/>
            </a:lvl2pPr>
            <a:lvl3pPr>
              <a:defRPr/>
            </a:lvl3pPr>
            <a:lvl4pPr>
              <a:defRPr/>
            </a:lvl4pPr>
            <a:lvl5pPr>
              <a:defRPr/>
            </a:lvl5pPr>
          </a:lstStyle>
          <a:p>
            <a:pPr lvl="0"/>
            <a:r>
              <a:rPr lang="en-GB"/>
              <a:t>Click to edit Master text styles</a:t>
            </a:r>
          </a:p>
        </p:txBody>
      </p:sp>
    </p:spTree>
    <p:extLst>
      <p:ext uri="{BB962C8B-B14F-4D97-AF65-F5344CB8AC3E}">
        <p14:creationId xmlns:p14="http://schemas.microsoft.com/office/powerpoint/2010/main" val="181911933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ro Slide - L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7721B4F-AF30-8287-0C84-C71246952127}"/>
              </a:ext>
            </a:extLst>
          </p:cNvPr>
          <p:cNvSpPr/>
          <p:nvPr userDrawn="1"/>
        </p:nvSpPr>
        <p:spPr>
          <a:xfrm>
            <a:off x="0" y="6643355"/>
            <a:ext cx="12192000" cy="213916"/>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pic>
        <p:nvPicPr>
          <p:cNvPr id="9" name="Picture 8">
            <a:extLst>
              <a:ext uri="{FF2B5EF4-FFF2-40B4-BE49-F238E27FC236}">
                <a16:creationId xmlns:a16="http://schemas.microsoft.com/office/drawing/2014/main" id="{A57C4CBA-A6E7-1055-C1B0-DA1EDAE273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6791" y="-12040"/>
            <a:ext cx="812800" cy="1879600"/>
          </a:xfrm>
          <a:prstGeom prst="rect">
            <a:avLst/>
          </a:prstGeom>
        </p:spPr>
      </p:pic>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51346" y="2323498"/>
            <a:ext cx="10023040" cy="537917"/>
          </a:xfrm>
        </p:spPr>
        <p:txBody>
          <a:bodyPr lIns="36000" tIns="36000" rIns="36000" bIns="36000">
            <a:noAutofit/>
          </a:bodyPr>
          <a:lstStyle>
            <a:lvl1pPr marL="0" indent="0">
              <a:buFont typeface="Arial" panose="020B0604020202020204" pitchFamily="34" charset="0"/>
              <a:buNone/>
              <a:defRPr sz="2800" b="1" i="0" spc="0" baseline="0">
                <a:solidFill>
                  <a:srgbClr val="253038"/>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51340" y="2843429"/>
            <a:ext cx="10023043" cy="437029"/>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Subtitle Here</a:t>
            </a:r>
            <a:endParaRPr lang="en-GB"/>
          </a:p>
        </p:txBody>
      </p:sp>
      <p:sp>
        <p:nvSpPr>
          <p:cNvPr id="10" name="Content Placeholder 2">
            <a:extLst>
              <a:ext uri="{FF2B5EF4-FFF2-40B4-BE49-F238E27FC236}">
                <a16:creationId xmlns:a16="http://schemas.microsoft.com/office/drawing/2014/main" id="{AED4D368-9CAF-F943-9706-77254DA90A53}"/>
              </a:ext>
            </a:extLst>
          </p:cNvPr>
          <p:cNvSpPr>
            <a:spLocks noGrp="1"/>
          </p:cNvSpPr>
          <p:nvPr>
            <p:ph sz="quarter" idx="14" hasCustomPrompt="1"/>
          </p:nvPr>
        </p:nvSpPr>
        <p:spPr>
          <a:xfrm>
            <a:off x="537285" y="3543577"/>
            <a:ext cx="9995247" cy="1445373"/>
          </a:xfrm>
        </p:spPr>
        <p:txBody>
          <a:bodyPr>
            <a:noAutofit/>
          </a:bodyPr>
          <a:lstStyle>
            <a:lvl1pPr>
              <a:defRPr sz="1200" b="0" i="0">
                <a:latin typeface="Source Sans Pro" panose="020B0503030403020204" pitchFamily="34" charset="0"/>
                <a:ea typeface="Source Sans Pro" panose="020B0503030403020204" pitchFamily="34" charset="0"/>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a:t>
            </a:r>
          </a:p>
        </p:txBody>
      </p:sp>
      <p:sp>
        <p:nvSpPr>
          <p:cNvPr id="3" name="Slide Number Placeholder 2">
            <a:extLst>
              <a:ext uri="{FF2B5EF4-FFF2-40B4-BE49-F238E27FC236}">
                <a16:creationId xmlns:a16="http://schemas.microsoft.com/office/drawing/2014/main" id="{048923F5-F60C-9440-8F67-2FE3C1BFFACB}"/>
              </a:ext>
            </a:extLst>
          </p:cNvPr>
          <p:cNvSpPr>
            <a:spLocks noGrp="1"/>
          </p:cNvSpPr>
          <p:nvPr>
            <p:ph type="sldNum" sz="quarter" idx="18"/>
          </p:nvPr>
        </p:nvSpPr>
        <p:spPr>
          <a:xfrm>
            <a:off x="11404879" y="6264086"/>
            <a:ext cx="431242" cy="365125"/>
          </a:xfrm>
        </p:spPr>
        <p:txBody>
          <a:bodyPr/>
          <a:lstStyle>
            <a:lvl1pPr>
              <a:defRPr>
                <a:solidFill>
                  <a:srgbClr val="E6006E"/>
                </a:solidFill>
              </a:defRPr>
            </a:lvl1pPr>
          </a:lstStyle>
          <a:p>
            <a:fld id="{E10D9C5A-0CF0-7C4C-9C4F-8D531DCA2DD4}" type="slidenum">
              <a:rPr lang="en-US" smtClean="0"/>
              <a:pPr/>
              <a:t>‹#›</a:t>
            </a:fld>
            <a:endParaRPr lang="en-US"/>
          </a:p>
        </p:txBody>
      </p:sp>
    </p:spTree>
    <p:extLst>
      <p:ext uri="{BB962C8B-B14F-4D97-AF65-F5344CB8AC3E}">
        <p14:creationId xmlns:p14="http://schemas.microsoft.com/office/powerpoint/2010/main" val="319156452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tro Slide - Grey">
    <p:bg>
      <p:bgPr>
        <a:solidFill>
          <a:schemeClr val="bg1">
            <a:lumMod val="95000"/>
          </a:schemeClr>
        </a:solid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F8AA7098-1D0F-E742-9C72-57F9A7FFDAE4}"/>
              </a:ext>
            </a:extLst>
          </p:cNvPr>
          <p:cNvSpPr>
            <a:spLocks noGrp="1"/>
          </p:cNvSpPr>
          <p:nvPr>
            <p:ph type="body" sz="quarter" idx="13" hasCustomPrompt="1"/>
          </p:nvPr>
        </p:nvSpPr>
        <p:spPr>
          <a:xfrm>
            <a:off x="537286" y="5450554"/>
            <a:ext cx="4324864" cy="436026"/>
          </a:xfrm>
        </p:spPr>
        <p:txBody>
          <a:bodyPr lIns="36000" tIns="36000" rIns="36000" bIns="36000">
            <a:noAutofit/>
          </a:bodyPr>
          <a:lstStyle>
            <a:lvl1pPr>
              <a:buNone/>
              <a:defRPr sz="14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NAME SURNAME</a:t>
            </a:r>
            <a:endParaRPr lang="en-GB"/>
          </a:p>
        </p:txBody>
      </p:sp>
      <p:sp>
        <p:nvSpPr>
          <p:cNvPr id="16" name="Text Placeholder 11">
            <a:extLst>
              <a:ext uri="{FF2B5EF4-FFF2-40B4-BE49-F238E27FC236}">
                <a16:creationId xmlns:a16="http://schemas.microsoft.com/office/drawing/2014/main" id="{43E77633-408C-8641-A8B3-89A02C9E5255}"/>
              </a:ext>
            </a:extLst>
          </p:cNvPr>
          <p:cNvSpPr>
            <a:spLocks noGrp="1"/>
          </p:cNvSpPr>
          <p:nvPr>
            <p:ph type="body" sz="quarter" idx="15" hasCustomPrompt="1"/>
          </p:nvPr>
        </p:nvSpPr>
        <p:spPr>
          <a:xfrm>
            <a:off x="528486" y="2209023"/>
            <a:ext cx="5504014" cy="1649803"/>
          </a:xfrm>
        </p:spPr>
        <p:txBody>
          <a:bodyPr lIns="36000" tIns="36000" rIns="36000" bIns="36000">
            <a:noAutofit/>
          </a:bodyPr>
          <a:lstStyle>
            <a:lvl1pPr marL="0" indent="0">
              <a:buFont typeface="Arial" panose="020B0604020202020204" pitchFamily="34" charset="0"/>
              <a:buNone/>
              <a:defRPr sz="4400" b="1" i="0" spc="0" baseline="0">
                <a:solidFill>
                  <a:srgbClr val="000000"/>
                </a:solidFill>
                <a:latin typeface="Source Sans Pro" panose="020B0503030403020204" pitchFamily="34" charset="0"/>
                <a:ea typeface="Source Sans Pro" panose="020B0503030403020204" pitchFamily="34" charset="0"/>
              </a:defRPr>
            </a:lvl1pPr>
            <a:lvl2pPr>
              <a:buNone/>
              <a:defRPr/>
            </a:lvl2pPr>
            <a:lvl3pPr>
              <a:buNone/>
              <a:defRPr/>
            </a:lvl3pPr>
            <a:lvl4pPr>
              <a:buNone/>
              <a:defRPr/>
            </a:lvl4pPr>
            <a:lvl5pPr>
              <a:buNone/>
              <a:defRPr/>
            </a:lvl5pPr>
          </a:lstStyle>
          <a:p>
            <a:pPr lvl="0"/>
            <a:r>
              <a:rPr lang="en-US"/>
              <a:t>Enter Presentation Title Here</a:t>
            </a:r>
            <a:endParaRPr lang="en-GB"/>
          </a:p>
        </p:txBody>
      </p:sp>
      <p:sp>
        <p:nvSpPr>
          <p:cNvPr id="17" name="Text Placeholder 11">
            <a:extLst>
              <a:ext uri="{FF2B5EF4-FFF2-40B4-BE49-F238E27FC236}">
                <a16:creationId xmlns:a16="http://schemas.microsoft.com/office/drawing/2014/main" id="{74D6B67A-47ED-D441-B1FC-9469D3BC3C9D}"/>
              </a:ext>
            </a:extLst>
          </p:cNvPr>
          <p:cNvSpPr>
            <a:spLocks noGrp="1"/>
          </p:cNvSpPr>
          <p:nvPr>
            <p:ph type="body" sz="quarter" idx="16" hasCustomPrompt="1"/>
          </p:nvPr>
        </p:nvSpPr>
        <p:spPr>
          <a:xfrm>
            <a:off x="562770" y="3858827"/>
            <a:ext cx="5504013" cy="734852"/>
          </a:xfrm>
        </p:spPr>
        <p:txBody>
          <a:bodyPr lIns="36000" tIns="36000" rIns="36000" bIns="36000">
            <a:noAutofit/>
          </a:bodyPr>
          <a:lstStyle>
            <a:lvl1pPr marL="0" indent="0">
              <a:buNone/>
              <a:defRPr sz="1800" b="0" i="0" spc="300" baseline="0">
                <a:solidFill>
                  <a:srgbClr val="E6006E"/>
                </a:solidFill>
                <a:latin typeface="Source Sans Pro" panose="020B0503030403020204" pitchFamily="34" charset="0"/>
              </a:defRPr>
            </a:lvl1pPr>
            <a:lvl2pPr>
              <a:buNone/>
              <a:defRPr/>
            </a:lvl2pPr>
            <a:lvl3pPr>
              <a:buNone/>
              <a:defRPr/>
            </a:lvl3pPr>
            <a:lvl4pPr>
              <a:buNone/>
              <a:defRPr/>
            </a:lvl4pPr>
            <a:lvl5pPr>
              <a:buNone/>
              <a:defRPr/>
            </a:lvl5pPr>
          </a:lstStyle>
          <a:p>
            <a:pPr lvl="0"/>
            <a:r>
              <a:rPr lang="en-US"/>
              <a:t>Type Presentation Subtitle Here</a:t>
            </a:r>
            <a:endParaRPr lang="en-GB"/>
          </a:p>
        </p:txBody>
      </p:sp>
      <p:sp>
        <p:nvSpPr>
          <p:cNvPr id="3" name="Slide Number Placeholder 2">
            <a:extLst>
              <a:ext uri="{FF2B5EF4-FFF2-40B4-BE49-F238E27FC236}">
                <a16:creationId xmlns:a16="http://schemas.microsoft.com/office/drawing/2014/main" id="{31380552-D3B2-A940-A740-FA75C2814B90}"/>
              </a:ext>
            </a:extLst>
          </p:cNvPr>
          <p:cNvSpPr>
            <a:spLocks noGrp="1"/>
          </p:cNvSpPr>
          <p:nvPr>
            <p:ph type="sldNum" sz="quarter" idx="17"/>
          </p:nvPr>
        </p:nvSpPr>
        <p:spPr>
          <a:xfrm>
            <a:off x="11383317" y="6272430"/>
            <a:ext cx="474366" cy="365125"/>
          </a:xfrm>
        </p:spPr>
        <p:txBody>
          <a:bodyPr/>
          <a:lstStyle>
            <a:lvl1pPr>
              <a:defRPr>
                <a:solidFill>
                  <a:srgbClr val="E6006E"/>
                </a:solidFill>
              </a:defRPr>
            </a:lvl1pPr>
          </a:lstStyle>
          <a:p>
            <a:fld id="{E10D9C5A-0CF0-7C4C-9C4F-8D531DCA2DD4}" type="slidenum">
              <a:rPr lang="en-US" smtClean="0"/>
              <a:pPr/>
              <a:t>‹#›</a:t>
            </a:fld>
            <a:endParaRPr lang="en-US"/>
          </a:p>
        </p:txBody>
      </p:sp>
      <p:pic>
        <p:nvPicPr>
          <p:cNvPr id="7" name="Picture 6">
            <a:extLst>
              <a:ext uri="{FF2B5EF4-FFF2-40B4-BE49-F238E27FC236}">
                <a16:creationId xmlns:a16="http://schemas.microsoft.com/office/drawing/2014/main" id="{75870613-9729-F99C-FD1E-100CF4ECE16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6791" y="-12040"/>
            <a:ext cx="812800" cy="1879600"/>
          </a:xfrm>
          <a:prstGeom prst="rect">
            <a:avLst/>
          </a:prstGeom>
        </p:spPr>
      </p:pic>
      <p:sp>
        <p:nvSpPr>
          <p:cNvPr id="13" name="Rectangle 12">
            <a:extLst>
              <a:ext uri="{FF2B5EF4-FFF2-40B4-BE49-F238E27FC236}">
                <a16:creationId xmlns:a16="http://schemas.microsoft.com/office/drawing/2014/main" id="{8DF4ADA0-0845-A457-5435-4D37D6B5A385}"/>
              </a:ext>
            </a:extLst>
          </p:cNvPr>
          <p:cNvSpPr/>
          <p:nvPr userDrawn="1"/>
        </p:nvSpPr>
        <p:spPr>
          <a:xfrm>
            <a:off x="0" y="6643355"/>
            <a:ext cx="12192000" cy="213916"/>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Tree>
    <p:extLst>
      <p:ext uri="{BB962C8B-B14F-4D97-AF65-F5344CB8AC3E}">
        <p14:creationId xmlns:p14="http://schemas.microsoft.com/office/powerpoint/2010/main" val="138624893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28486" y="520097"/>
            <a:ext cx="10502900" cy="528773"/>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6000" tIns="36000" rIns="36000" bIns="36000">
            <a:noAutofit/>
          </a:bodyPr>
          <a:lstStyle/>
          <a:p>
            <a:pPr lvl="0" rtl="0" eaLnBrk="1" hangingPunct="1">
              <a:spcBef>
                <a:spcPts val="2950"/>
              </a:spcBef>
              <a:buSzPct val="125000"/>
              <a:buFont typeface="Arial" panose="020B0604020202020204" pitchFamily="34" charset="0"/>
            </a:pPr>
            <a:r>
              <a:t>Title Text</a:t>
            </a:r>
          </a:p>
        </p:txBody>
      </p:sp>
      <p:sp>
        <p:nvSpPr>
          <p:cNvPr id="4" name="Body Level One…"/>
          <p:cNvSpPr txBox="1">
            <a:spLocks noGrp="1"/>
          </p:cNvSpPr>
          <p:nvPr>
            <p:ph type="body" idx="1"/>
          </p:nvPr>
        </p:nvSpPr>
        <p:spPr>
          <a:xfrm>
            <a:off x="528486" y="1574800"/>
            <a:ext cx="10498102" cy="46482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a:bodyPr>
          <a:lstStyle/>
          <a:p>
            <a:r>
              <a:rPr lang="en-GB"/>
              <a:t>Body Level One</a:t>
            </a:r>
          </a:p>
          <a:p>
            <a:pPr lvl="1"/>
            <a:r>
              <a:t>Body Level Two</a:t>
            </a:r>
          </a:p>
          <a:p>
            <a:pPr lvl="2"/>
            <a:r>
              <a:t>Body Level Three</a:t>
            </a:r>
          </a:p>
          <a:p>
            <a:pPr lvl="3"/>
            <a:r>
              <a:t>Body Level Four</a:t>
            </a:r>
          </a:p>
          <a:p>
            <a:pPr lvl="4"/>
            <a:r>
              <a:t>Body Level Five</a:t>
            </a:r>
          </a:p>
        </p:txBody>
      </p:sp>
      <p:sp>
        <p:nvSpPr>
          <p:cNvPr id="7" name="Line">
            <a:extLst>
              <a:ext uri="{FF2B5EF4-FFF2-40B4-BE49-F238E27FC236}">
                <a16:creationId xmlns:a16="http://schemas.microsoft.com/office/drawing/2014/main" id="{89DEA08C-C9FD-AB4A-93EC-E9A7CA08C2E0}"/>
              </a:ext>
            </a:extLst>
          </p:cNvPr>
          <p:cNvSpPr/>
          <p:nvPr userDrawn="1"/>
        </p:nvSpPr>
        <p:spPr>
          <a:xfrm flipH="1" flipV="1">
            <a:off x="11622999" y="6694662"/>
            <a:ext cx="0" cy="163338"/>
          </a:xfrm>
          <a:prstGeom prst="line">
            <a:avLst/>
          </a:prstGeom>
          <a:ln w="12700">
            <a:solidFill>
              <a:schemeClr val="bg2">
                <a:alpha val="25000"/>
              </a:schemeClr>
            </a:solidFill>
            <a:miter lim="400000"/>
          </a:ln>
        </p:spPr>
        <p:txBody>
          <a:bodyPr lIns="0" tIns="0" rIns="0" bIns="0" anchor="ctr"/>
          <a:lstStyle/>
          <a:p>
            <a:pPr algn="ctr" defTabSz="412750">
              <a:lnSpc>
                <a:spcPct val="100000"/>
              </a:lnSpc>
              <a:defRPr sz="3200">
                <a:solidFill>
                  <a:srgbClr val="FFFFFF"/>
                </a:solidFill>
                <a:uFillTx/>
                <a:latin typeface="Silka Medium"/>
                <a:ea typeface="Silka Medium"/>
                <a:cs typeface="Silka Medium"/>
                <a:sym typeface="Silka Medium"/>
              </a:defRPr>
            </a:pPr>
            <a:endParaRPr sz="1600" b="0" i="0">
              <a:latin typeface="Source Sans Pro" panose="020B0503030403020204" pitchFamily="34" charset="0"/>
              <a:ea typeface="Source Sans Pro" panose="020B0503030403020204" pitchFamily="34" charset="0"/>
            </a:endParaRPr>
          </a:p>
        </p:txBody>
      </p:sp>
      <p:sp>
        <p:nvSpPr>
          <p:cNvPr id="9" name="Slide Number Placeholder 8">
            <a:extLst>
              <a:ext uri="{FF2B5EF4-FFF2-40B4-BE49-F238E27FC236}">
                <a16:creationId xmlns:a16="http://schemas.microsoft.com/office/drawing/2014/main" id="{25056054-DDE5-144D-95A2-8063D737C629}"/>
              </a:ext>
            </a:extLst>
          </p:cNvPr>
          <p:cNvSpPr>
            <a:spLocks noGrp="1"/>
          </p:cNvSpPr>
          <p:nvPr>
            <p:ph type="sldNum" sz="quarter" idx="4"/>
          </p:nvPr>
        </p:nvSpPr>
        <p:spPr>
          <a:xfrm>
            <a:off x="11404879" y="6376447"/>
            <a:ext cx="431242" cy="365125"/>
          </a:xfrm>
          <a:prstGeom prst="rect">
            <a:avLst/>
          </a:prstGeom>
        </p:spPr>
        <p:txBody>
          <a:bodyPr vert="horz" lIns="91440" tIns="45720" rIns="91440" bIns="45720" rtlCol="0" anchor="ctr"/>
          <a:lstStyle>
            <a:lvl1pPr algn="ctr">
              <a:defRPr sz="800">
                <a:solidFill>
                  <a:schemeClr val="bg1"/>
                </a:solidFill>
                <a:latin typeface="Source Sans Pro" panose="020B0503030403020204" pitchFamily="34" charset="0"/>
                <a:ea typeface="Source Sans Pro" panose="020B0503030403020204" pitchFamily="34" charset="0"/>
              </a:defRPr>
            </a:lvl1pPr>
          </a:lstStyle>
          <a:p>
            <a:fld id="{E10D9C5A-0CF0-7C4C-9C4F-8D531DCA2DD4}" type="slidenum">
              <a:rPr lang="en-US" smtClean="0"/>
              <a:pPr/>
              <a:t>‹#›</a:t>
            </a:fld>
            <a:endParaRPr lang="en-US"/>
          </a:p>
        </p:txBody>
      </p:sp>
      <p:pic>
        <p:nvPicPr>
          <p:cNvPr id="10" name="Picture 9">
            <a:extLst>
              <a:ext uri="{FF2B5EF4-FFF2-40B4-BE49-F238E27FC236}">
                <a16:creationId xmlns:a16="http://schemas.microsoft.com/office/drawing/2014/main" id="{CFCB1A40-8004-2C34-18EE-F982979C8441}"/>
              </a:ext>
            </a:extLst>
          </p:cNvPr>
          <p:cNvPicPr>
            <a:picLocks noChangeAspect="1"/>
          </p:cNvPicPr>
          <p:nvPr userDrawn="1"/>
        </p:nvPicPr>
        <p:blipFill>
          <a:blip r:embed="rId31">
            <a:extLst>
              <a:ext uri="{28A0092B-C50C-407E-A947-70E740481C1C}">
                <a14:useLocalDpi xmlns:a14="http://schemas.microsoft.com/office/drawing/2010/main"/>
              </a:ext>
            </a:extLst>
          </a:blip>
          <a:stretch>
            <a:fillRect/>
          </a:stretch>
        </p:blipFill>
        <p:spPr>
          <a:xfrm>
            <a:off x="0" y="5794523"/>
            <a:ext cx="12192000" cy="1063477"/>
          </a:xfrm>
          <a:prstGeom prst="rect">
            <a:avLst/>
          </a:prstGeom>
        </p:spPr>
      </p:pic>
      <p:grpSp>
        <p:nvGrpSpPr>
          <p:cNvPr id="8" name="Group 7">
            <a:extLst>
              <a:ext uri="{FF2B5EF4-FFF2-40B4-BE49-F238E27FC236}">
                <a16:creationId xmlns:a16="http://schemas.microsoft.com/office/drawing/2014/main" id="{E88675DF-6BB0-401F-F859-2103092E723E}"/>
              </a:ext>
            </a:extLst>
          </p:cNvPr>
          <p:cNvGrpSpPr/>
          <p:nvPr userDrawn="1"/>
        </p:nvGrpSpPr>
        <p:grpSpPr>
          <a:xfrm>
            <a:off x="0" y="6752492"/>
            <a:ext cx="12192000" cy="105508"/>
            <a:chOff x="0" y="6752492"/>
            <a:chExt cx="12192000" cy="105508"/>
          </a:xfrm>
          <a:solidFill>
            <a:srgbClr val="E6006E"/>
          </a:solidFill>
        </p:grpSpPr>
        <p:sp>
          <p:nvSpPr>
            <p:cNvPr id="11" name="Rectangle 10">
              <a:extLst>
                <a:ext uri="{FF2B5EF4-FFF2-40B4-BE49-F238E27FC236}">
                  <a16:creationId xmlns:a16="http://schemas.microsoft.com/office/drawing/2014/main" id="{FBD49E74-D5F9-A2DE-6E91-84C9E8B0D172}"/>
                </a:ext>
              </a:extLst>
            </p:cNvPr>
            <p:cNvSpPr/>
            <p:nvPr userDrawn="1"/>
          </p:nvSpPr>
          <p:spPr>
            <a:xfrm>
              <a:off x="0" y="6752492"/>
              <a:ext cx="11455401" cy="10550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12" name="Rectangle 11">
              <a:extLst>
                <a:ext uri="{FF2B5EF4-FFF2-40B4-BE49-F238E27FC236}">
                  <a16:creationId xmlns:a16="http://schemas.microsoft.com/office/drawing/2014/main" id="{8B7CE8F9-E5EB-11C0-49D4-5B1876D69276}"/>
                </a:ext>
              </a:extLst>
            </p:cNvPr>
            <p:cNvSpPr/>
            <p:nvPr userDrawn="1"/>
          </p:nvSpPr>
          <p:spPr>
            <a:xfrm>
              <a:off x="11779249" y="6752492"/>
              <a:ext cx="412751" cy="10550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Source Sans Pro" panose="020B0503030403020204" pitchFamily="34" charset="0"/>
                <a:ea typeface="Source Sans Pro" panose="020B0503030403020204" pitchFamily="34" charset="0"/>
                <a:cs typeface="Silka Medium"/>
                <a:sym typeface="Silka Medium"/>
              </a:endParaRPr>
            </a:p>
          </p:txBody>
        </p:sp>
      </p:grpSp>
    </p:spTree>
    <p:extLst>
      <p:ext uri="{BB962C8B-B14F-4D97-AF65-F5344CB8AC3E}">
        <p14:creationId xmlns:p14="http://schemas.microsoft.com/office/powerpoint/2010/main" val="1207204398"/>
      </p:ext>
    </p:extLst>
  </p:cSld>
  <p:clrMap bg1="lt1" tx1="dk1" bg2="lt2" tx2="dk2" accent1="accent1" accent2="accent2" accent3="accent3" accent4="accent4" accent5="accent5" accent6="accent6" hlink="hlink" folHlink="folHlink"/>
  <p:sldLayoutIdLst>
    <p:sldLayoutId id="2147483758" r:id="rId1"/>
    <p:sldLayoutId id="2147483757" r:id="rId2"/>
    <p:sldLayoutId id="2147483736" r:id="rId3"/>
    <p:sldLayoutId id="2147483754" r:id="rId4"/>
    <p:sldLayoutId id="2147483751" r:id="rId5"/>
    <p:sldLayoutId id="2147483750" r:id="rId6"/>
    <p:sldLayoutId id="2147483752" r:id="rId7"/>
    <p:sldLayoutId id="2147483681" r:id="rId8"/>
    <p:sldLayoutId id="2147483739" r:id="rId9"/>
    <p:sldLayoutId id="2147483764" r:id="rId10"/>
    <p:sldLayoutId id="2147483765" r:id="rId11"/>
    <p:sldLayoutId id="2147483766" r:id="rId12"/>
    <p:sldLayoutId id="2147483767" r:id="rId13"/>
    <p:sldLayoutId id="2147483687" r:id="rId14"/>
    <p:sldLayoutId id="2147483682" r:id="rId15"/>
    <p:sldLayoutId id="2147483683" r:id="rId16"/>
    <p:sldLayoutId id="2147483684" r:id="rId17"/>
    <p:sldLayoutId id="2147483688" r:id="rId18"/>
    <p:sldLayoutId id="2147483740" r:id="rId19"/>
    <p:sldLayoutId id="2147483742" r:id="rId20"/>
    <p:sldLayoutId id="2147483744" r:id="rId21"/>
    <p:sldLayoutId id="2147483691" r:id="rId22"/>
    <p:sldLayoutId id="2147483693" r:id="rId23"/>
    <p:sldLayoutId id="2147483695" r:id="rId24"/>
    <p:sldLayoutId id="2147483718" r:id="rId25"/>
    <p:sldLayoutId id="2147483670" r:id="rId26"/>
    <p:sldLayoutId id="2147483698" r:id="rId27"/>
    <p:sldLayoutId id="2147483699" r:id="rId28"/>
    <p:sldLayoutId id="2147483714" r:id="rId29"/>
  </p:sldLayoutIdLst>
  <p:transition spd="med"/>
  <p:hf hdr="0" ftr="0" dt="0"/>
  <p:txStyles>
    <p:titleStyle>
      <a:lvl1pPr marL="0" marR="0" indent="0" algn="l" defTabSz="412750" latinLnBrk="0">
        <a:lnSpc>
          <a:spcPct val="100000"/>
        </a:lnSpc>
        <a:spcBef>
          <a:spcPts val="0"/>
        </a:spcBef>
        <a:spcAft>
          <a:spcPts val="0"/>
        </a:spcAft>
        <a:buClrTx/>
        <a:buSzTx/>
        <a:buFontTx/>
        <a:buNone/>
        <a:tabLst/>
        <a:defRPr sz="2800" b="1" i="0" u="none" strike="noStrike" kern="0" cap="none" spc="0" baseline="0" dirty="0">
          <a:solidFill>
            <a:srgbClr val="253038"/>
          </a:solidFill>
          <a:uFillTx/>
          <a:latin typeface="Source Sans Pro" panose="020B0503030403020204" pitchFamily="34" charset="0"/>
          <a:ea typeface="Source Sans Pro" panose="020B0503030403020204" pitchFamily="34" charset="0"/>
          <a:cs typeface="Source Sans Pro" panose="020B0503030403020204" pitchFamily="34" charset="0"/>
          <a:sym typeface="Silka Bold"/>
        </a:defRPr>
      </a:lvl1pPr>
      <a:lvl2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2pPr>
      <a:lvl3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3pPr>
      <a:lvl4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4pPr>
      <a:lvl5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5pPr>
      <a:lvl6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6pPr>
      <a:lvl7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7pPr>
      <a:lvl8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8pPr>
      <a:lvl9pPr marL="0" marR="0" indent="0" algn="l" defTabSz="412750" latinLnBrk="0">
        <a:lnSpc>
          <a:spcPct val="100000"/>
        </a:lnSpc>
        <a:spcBef>
          <a:spcPts val="0"/>
        </a:spcBef>
        <a:spcAft>
          <a:spcPts val="0"/>
        </a:spcAft>
        <a:buClrTx/>
        <a:buSzTx/>
        <a:buFontTx/>
        <a:buNone/>
        <a:tabLst/>
        <a:defRPr sz="5600" b="0" i="0" u="none" strike="noStrike" cap="none" spc="0" baseline="0">
          <a:solidFill>
            <a:srgbClr val="000000"/>
          </a:solidFill>
          <a:uFillTx/>
          <a:latin typeface="Silka Bold"/>
          <a:ea typeface="Silka Bold"/>
          <a:cs typeface="Silka Bold"/>
          <a:sym typeface="Silka Bold"/>
        </a:defRPr>
      </a:lvl9pPr>
    </p:titleStyle>
    <p:bodyStyle>
      <a:lvl1pPr marL="0" marR="0" indent="0" algn="l" defTabSz="412750" latinLnBrk="0">
        <a:lnSpc>
          <a:spcPct val="100000"/>
        </a:lnSpc>
        <a:spcBef>
          <a:spcPts val="0"/>
        </a:spcBef>
        <a:spcAft>
          <a:spcPts val="1200"/>
        </a:spcAft>
        <a:buClr>
          <a:schemeClr val="tx1"/>
        </a:buClr>
        <a:buSzPct val="125000"/>
        <a:buFontTx/>
        <a:buNone/>
        <a:tabLst/>
        <a:defRPr sz="22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1pPr>
      <a:lvl2pPr marL="621771" marR="0" indent="-304271" algn="l" defTabSz="412750" latinLnBrk="0">
        <a:lnSpc>
          <a:spcPct val="100000"/>
        </a:lnSpc>
        <a:spcBef>
          <a:spcPts val="0"/>
        </a:spcBef>
        <a:spcAft>
          <a:spcPts val="1200"/>
        </a:spcAft>
        <a:buClr>
          <a:srgbClr val="E6006E"/>
        </a:buClr>
        <a:buSzPct val="125000"/>
        <a:buFontTx/>
        <a:buChar char="•"/>
        <a:tabLst/>
        <a:defRPr sz="20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2pPr>
      <a:lvl3pPr marL="939271" marR="0" indent="-304271" algn="l" defTabSz="412750" latinLnBrk="0">
        <a:lnSpc>
          <a:spcPct val="100000"/>
        </a:lnSpc>
        <a:spcBef>
          <a:spcPts val="0"/>
        </a:spcBef>
        <a:spcAft>
          <a:spcPts val="1200"/>
        </a:spcAft>
        <a:buClr>
          <a:srgbClr val="E6006E"/>
        </a:buClr>
        <a:buSzPct val="125000"/>
        <a:buFontTx/>
        <a:buChar char="•"/>
        <a:tabLst/>
        <a:defRPr sz="18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3pPr>
      <a:lvl4pPr marL="1256771" marR="0" indent="-304271" algn="l" defTabSz="412750" latinLnBrk="0">
        <a:lnSpc>
          <a:spcPct val="100000"/>
        </a:lnSpc>
        <a:spcBef>
          <a:spcPts val="0"/>
        </a:spcBef>
        <a:spcAft>
          <a:spcPts val="1200"/>
        </a:spcAft>
        <a:buClr>
          <a:srgbClr val="E6006E"/>
        </a:buClr>
        <a:buSzPct val="125000"/>
        <a:buFontTx/>
        <a:buChar char="•"/>
        <a:tabLst/>
        <a:defRPr sz="16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4pPr>
      <a:lvl5pPr marL="1574271" marR="0" indent="-304271" algn="l" defTabSz="412750" latinLnBrk="0">
        <a:lnSpc>
          <a:spcPct val="100000"/>
        </a:lnSpc>
        <a:spcBef>
          <a:spcPts val="0"/>
        </a:spcBef>
        <a:spcAft>
          <a:spcPts val="1200"/>
        </a:spcAft>
        <a:buClr>
          <a:srgbClr val="E6006E"/>
        </a:buClr>
        <a:buSzPct val="125000"/>
        <a:buFontTx/>
        <a:buChar char="•"/>
        <a:tabLst/>
        <a:defRPr sz="14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5pPr>
      <a:lvl6pPr marL="1891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6pPr>
      <a:lvl7pPr marL="2209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7pPr>
      <a:lvl8pPr marL="2526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8pPr>
      <a:lvl9pPr marL="2844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Funkis A Sharp Dots Regular"/>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7F62A-263D-7821-EB10-DFB6282AA332}"/>
              </a:ext>
            </a:extLst>
          </p:cNvPr>
          <p:cNvPicPr>
            <a:picLocks noChangeAspect="1"/>
          </p:cNvPicPr>
          <p:nvPr/>
        </p:nvPicPr>
        <p:blipFill rotWithShape="1">
          <a:blip r:embed="rId2">
            <a:extLst>
              <a:ext uri="{28A0092B-C50C-407E-A947-70E740481C1C}">
                <a14:useLocalDpi xmlns:a14="http://schemas.microsoft.com/office/drawing/2010/main" val="0"/>
              </a:ext>
            </a:extLst>
          </a:blip>
          <a:srcRect l="6648" t="904" b="904"/>
          <a:stretch/>
        </p:blipFill>
        <p:spPr>
          <a:xfrm>
            <a:off x="6520961" y="768855"/>
            <a:ext cx="5234134" cy="3932498"/>
          </a:xfrm>
          <a:prstGeom prst="rect">
            <a:avLst/>
          </a:prstGeom>
        </p:spPr>
      </p:pic>
      <p:sp>
        <p:nvSpPr>
          <p:cNvPr id="15" name="Rectangle 14">
            <a:extLst>
              <a:ext uri="{FF2B5EF4-FFF2-40B4-BE49-F238E27FC236}">
                <a16:creationId xmlns:a16="http://schemas.microsoft.com/office/drawing/2014/main" id="{0502A450-4D26-2B66-C517-F6D4FFC23C86}"/>
              </a:ext>
            </a:extLst>
          </p:cNvPr>
          <p:cNvSpPr/>
          <p:nvPr/>
        </p:nvSpPr>
        <p:spPr>
          <a:xfrm>
            <a:off x="6520962" y="4411863"/>
            <a:ext cx="5194129" cy="628171"/>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26" name="Text Placeholder 25">
            <a:extLst>
              <a:ext uri="{FF2B5EF4-FFF2-40B4-BE49-F238E27FC236}">
                <a16:creationId xmlns:a16="http://schemas.microsoft.com/office/drawing/2014/main" id="{F4E4082F-102F-AE41-A25B-0FE1161DFA58}"/>
              </a:ext>
            </a:extLst>
          </p:cNvPr>
          <p:cNvSpPr>
            <a:spLocks noGrp="1"/>
          </p:cNvSpPr>
          <p:nvPr>
            <p:ph type="body" sz="quarter" idx="15"/>
          </p:nvPr>
        </p:nvSpPr>
        <p:spPr/>
        <p:txBody>
          <a:bodyPr/>
          <a:lstStyle/>
          <a:p>
            <a:r>
              <a:rPr lang="en-US" sz="3600">
                <a:latin typeface="Source Sans Pro"/>
                <a:ea typeface="Source Sans Pro"/>
              </a:rPr>
              <a:t>Call for Proposals </a:t>
            </a:r>
          </a:p>
          <a:p>
            <a:r>
              <a:rPr lang="en-US" sz="3600">
                <a:latin typeface="Source Sans Pro"/>
                <a:ea typeface="Source Sans Pro"/>
              </a:rPr>
              <a:t>World Risk Poll 2021:</a:t>
            </a:r>
          </a:p>
          <a:p>
            <a:r>
              <a:rPr lang="en-US" sz="3600">
                <a:latin typeface="Source Sans Pro"/>
                <a:ea typeface="Source Sans Pro"/>
              </a:rPr>
              <a:t>A Changed World?</a:t>
            </a:r>
          </a:p>
        </p:txBody>
      </p:sp>
      <p:sp>
        <p:nvSpPr>
          <p:cNvPr id="27" name="Text Placeholder 26">
            <a:extLst>
              <a:ext uri="{FF2B5EF4-FFF2-40B4-BE49-F238E27FC236}">
                <a16:creationId xmlns:a16="http://schemas.microsoft.com/office/drawing/2014/main" id="{0FB0F24B-29FA-E14D-A096-5D1AF6EA0655}"/>
              </a:ext>
            </a:extLst>
          </p:cNvPr>
          <p:cNvSpPr>
            <a:spLocks noGrp="1"/>
          </p:cNvSpPr>
          <p:nvPr>
            <p:ph type="body" sz="quarter" idx="16"/>
          </p:nvPr>
        </p:nvSpPr>
        <p:spPr>
          <a:xfrm>
            <a:off x="591987" y="4162634"/>
            <a:ext cx="5504013" cy="734852"/>
          </a:xfrm>
        </p:spPr>
        <p:txBody>
          <a:bodyPr/>
          <a:lstStyle/>
          <a:p>
            <a:r>
              <a:rPr lang="en-US"/>
              <a:t>Perceptions and experiences of risk in the Covid Age</a:t>
            </a:r>
          </a:p>
        </p:txBody>
      </p:sp>
      <p:sp>
        <p:nvSpPr>
          <p:cNvPr id="22" name="Slide Number Placeholder 21">
            <a:extLst>
              <a:ext uri="{FF2B5EF4-FFF2-40B4-BE49-F238E27FC236}">
                <a16:creationId xmlns:a16="http://schemas.microsoft.com/office/drawing/2014/main" id="{A2F06F60-4188-804A-AB6C-560F0A221FFA}"/>
              </a:ext>
            </a:extLst>
          </p:cNvPr>
          <p:cNvSpPr>
            <a:spLocks noGrp="1"/>
          </p:cNvSpPr>
          <p:nvPr>
            <p:ph type="sldNum" sz="quarter" idx="17"/>
          </p:nvPr>
        </p:nvSpPr>
        <p:spPr>
          <a:xfrm>
            <a:off x="11383317" y="6272750"/>
            <a:ext cx="474366" cy="365125"/>
          </a:xfrm>
        </p:spPr>
        <p:txBody>
          <a:bodyPr/>
          <a:lstStyle/>
          <a:p>
            <a:fld id="{E10D9C5A-0CF0-7C4C-9C4F-8D531DCA2DD4}" type="slidenum">
              <a:rPr lang="en-US" smtClean="0"/>
              <a:pPr/>
              <a:t>1</a:t>
            </a:fld>
            <a:endParaRPr lang="en-US"/>
          </a:p>
        </p:txBody>
      </p:sp>
      <p:sp>
        <p:nvSpPr>
          <p:cNvPr id="10" name="Text Placeholder 16">
            <a:extLst>
              <a:ext uri="{FF2B5EF4-FFF2-40B4-BE49-F238E27FC236}">
                <a16:creationId xmlns:a16="http://schemas.microsoft.com/office/drawing/2014/main" id="{C16F80BB-B2EE-4593-076D-E7D6D53EB06F}"/>
              </a:ext>
            </a:extLst>
          </p:cNvPr>
          <p:cNvSpPr txBox="1">
            <a:spLocks/>
          </p:cNvSpPr>
          <p:nvPr/>
        </p:nvSpPr>
        <p:spPr>
          <a:xfrm>
            <a:off x="8316273" y="4422083"/>
            <a:ext cx="3398819" cy="617951"/>
          </a:xfrm>
          <a:prstGeom prst="rect">
            <a:avLst/>
          </a:prstGeom>
        </p:spPr>
        <p:txBody>
          <a:bodyPr/>
          <a:lstStyle>
            <a:lvl1pPr marL="0" marR="0" indent="0" algn="l" defTabSz="412750" latinLnBrk="0">
              <a:lnSpc>
                <a:spcPct val="100000"/>
              </a:lnSpc>
              <a:spcBef>
                <a:spcPts val="0"/>
              </a:spcBef>
              <a:spcAft>
                <a:spcPts val="1200"/>
              </a:spcAft>
              <a:buClr>
                <a:schemeClr val="tx1"/>
              </a:buClr>
              <a:buSzPct val="125000"/>
              <a:buFontTx/>
              <a:buNone/>
              <a:tabLst/>
              <a:defRPr sz="22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1pPr>
            <a:lvl2pPr marL="621771" marR="0" indent="-304271" algn="l" defTabSz="412750" latinLnBrk="0">
              <a:lnSpc>
                <a:spcPct val="100000"/>
              </a:lnSpc>
              <a:spcBef>
                <a:spcPts val="0"/>
              </a:spcBef>
              <a:spcAft>
                <a:spcPts val="1200"/>
              </a:spcAft>
              <a:buClr>
                <a:srgbClr val="E6006E"/>
              </a:buClr>
              <a:buSzPct val="125000"/>
              <a:buFontTx/>
              <a:buChar char="•"/>
              <a:tabLst/>
              <a:defRPr sz="20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2pPr>
            <a:lvl3pPr marL="939271" marR="0" indent="-304271" algn="l" defTabSz="412750" latinLnBrk="0">
              <a:lnSpc>
                <a:spcPct val="100000"/>
              </a:lnSpc>
              <a:spcBef>
                <a:spcPts val="0"/>
              </a:spcBef>
              <a:spcAft>
                <a:spcPts val="1200"/>
              </a:spcAft>
              <a:buClr>
                <a:srgbClr val="E6006E"/>
              </a:buClr>
              <a:buSzPct val="125000"/>
              <a:buFontTx/>
              <a:buChar char="•"/>
              <a:tabLst/>
              <a:defRPr sz="18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3pPr>
            <a:lvl4pPr marL="1256771" marR="0" indent="-304271" algn="l" defTabSz="412750" latinLnBrk="0">
              <a:lnSpc>
                <a:spcPct val="100000"/>
              </a:lnSpc>
              <a:spcBef>
                <a:spcPts val="0"/>
              </a:spcBef>
              <a:spcAft>
                <a:spcPts val="1200"/>
              </a:spcAft>
              <a:buClr>
                <a:srgbClr val="E6006E"/>
              </a:buClr>
              <a:buSzPct val="125000"/>
              <a:buFontTx/>
              <a:buChar char="•"/>
              <a:tabLst/>
              <a:defRPr sz="16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4pPr>
            <a:lvl5pPr marL="1574271" marR="0" indent="-304271" algn="l" defTabSz="412750" latinLnBrk="0">
              <a:lnSpc>
                <a:spcPct val="100000"/>
              </a:lnSpc>
              <a:spcBef>
                <a:spcPts val="0"/>
              </a:spcBef>
              <a:spcAft>
                <a:spcPts val="1200"/>
              </a:spcAft>
              <a:buClr>
                <a:srgbClr val="E6006E"/>
              </a:buClr>
              <a:buSzPct val="125000"/>
              <a:buFontTx/>
              <a:buChar char="•"/>
              <a:tabLst/>
              <a:defRPr sz="14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5pPr>
            <a:lvl6pPr marL="1891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6pPr>
            <a:lvl7pPr marL="2209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7pPr>
            <a:lvl8pPr marL="2526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8pPr>
            <a:lvl9pPr marL="2844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9pPr>
          </a:lstStyle>
          <a:p>
            <a:pPr algn="r">
              <a:spcAft>
                <a:spcPts val="600"/>
              </a:spcAft>
            </a:pPr>
            <a:r>
              <a:rPr lang="en-US" sz="1400" i="1" kern="0">
                <a:solidFill>
                  <a:schemeClr val="bg1"/>
                </a:solidFill>
              </a:rPr>
              <a:t>lrfworldriskpoll.com</a:t>
            </a:r>
          </a:p>
          <a:p>
            <a:pPr algn="r">
              <a:spcAft>
                <a:spcPts val="600"/>
              </a:spcAft>
            </a:pPr>
            <a:r>
              <a:rPr lang="en-US" sz="1400" i="1" kern="0">
                <a:solidFill>
                  <a:schemeClr val="bg1"/>
                </a:solidFill>
              </a:rPr>
              <a:t>@LR_Foundation   //   #WorldRiskPoll</a:t>
            </a:r>
          </a:p>
        </p:txBody>
      </p:sp>
      <p:sp>
        <p:nvSpPr>
          <p:cNvPr id="4" name="Rectangle 3">
            <a:extLst>
              <a:ext uri="{FF2B5EF4-FFF2-40B4-BE49-F238E27FC236}">
                <a16:creationId xmlns:a16="http://schemas.microsoft.com/office/drawing/2014/main" id="{293A3C35-F462-4CBB-DFBC-22156C4E69DE}"/>
              </a:ext>
            </a:extLst>
          </p:cNvPr>
          <p:cNvSpPr/>
          <p:nvPr/>
        </p:nvSpPr>
        <p:spPr>
          <a:xfrm>
            <a:off x="11715091" y="768855"/>
            <a:ext cx="46433" cy="4271179"/>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Tree>
    <p:extLst>
      <p:ext uri="{BB962C8B-B14F-4D97-AF65-F5344CB8AC3E}">
        <p14:creationId xmlns:p14="http://schemas.microsoft.com/office/powerpoint/2010/main" val="355750738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60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0ADFBB-99DC-8B42-AE9B-8CA46048816F}"/>
              </a:ext>
            </a:extLst>
          </p:cNvPr>
          <p:cNvSpPr>
            <a:spLocks noGrp="1"/>
          </p:cNvSpPr>
          <p:nvPr>
            <p:ph type="sldNum" sz="quarter" idx="16"/>
          </p:nvPr>
        </p:nvSpPr>
        <p:spPr/>
        <p:txBody>
          <a:bodyPr/>
          <a:lstStyle/>
          <a:p>
            <a:fld id="{86CB4B4D-7CA3-9044-876B-883B54F8677D}" type="slidenum">
              <a:rPr lang="en-GB" smtClean="0"/>
              <a:pPr/>
              <a:t>10</a:t>
            </a:fld>
            <a:endParaRPr lang="en-GB"/>
          </a:p>
        </p:txBody>
      </p:sp>
      <p:sp>
        <p:nvSpPr>
          <p:cNvPr id="16" name="Title 15">
            <a:extLst>
              <a:ext uri="{FF2B5EF4-FFF2-40B4-BE49-F238E27FC236}">
                <a16:creationId xmlns:a16="http://schemas.microsoft.com/office/drawing/2014/main" id="{7707E30A-36DD-3E4A-AA4F-1AFB09AA1A59}"/>
              </a:ext>
            </a:extLst>
          </p:cNvPr>
          <p:cNvSpPr>
            <a:spLocks noGrp="1"/>
          </p:cNvSpPr>
          <p:nvPr>
            <p:ph type="title"/>
          </p:nvPr>
        </p:nvSpPr>
        <p:spPr>
          <a:xfrm>
            <a:off x="528486" y="520097"/>
            <a:ext cx="6672414" cy="1156303"/>
          </a:xfrm>
        </p:spPr>
        <p:txBody>
          <a:bodyPr/>
          <a:lstStyle/>
          <a:p>
            <a:r>
              <a:rPr lang="en-US"/>
              <a:t>We can use the worry and experience gap to improve safety</a:t>
            </a:r>
          </a:p>
        </p:txBody>
      </p:sp>
      <p:sp>
        <p:nvSpPr>
          <p:cNvPr id="6" name="TextBox 5">
            <a:extLst>
              <a:ext uri="{FF2B5EF4-FFF2-40B4-BE49-F238E27FC236}">
                <a16:creationId xmlns:a16="http://schemas.microsoft.com/office/drawing/2014/main" id="{C132083D-7C86-2B06-3E8F-BEE404782397}"/>
              </a:ext>
            </a:extLst>
          </p:cNvPr>
          <p:cNvSpPr txBox="1"/>
          <p:nvPr/>
        </p:nvSpPr>
        <p:spPr>
          <a:xfrm>
            <a:off x="1396543" y="4591789"/>
            <a:ext cx="5268743"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a:solidFill>
                  <a:srgbClr val="E6006E"/>
                </a:solidFill>
              </a:rPr>
              <a:t>Have you, or someone you know, experienced serious harm from…</a:t>
            </a:r>
          </a:p>
          <a:p>
            <a:r>
              <a:rPr lang="en-GB" sz="1200">
                <a:solidFill>
                  <a:srgbClr val="E6006E"/>
                </a:solidFill>
              </a:rPr>
              <a:t>How worried are you that… could cause you serious harm</a:t>
            </a:r>
          </a:p>
        </p:txBody>
      </p:sp>
      <p:pic>
        <p:nvPicPr>
          <p:cNvPr id="37" name="Picture 36">
            <a:extLst>
              <a:ext uri="{FF2B5EF4-FFF2-40B4-BE49-F238E27FC236}">
                <a16:creationId xmlns:a16="http://schemas.microsoft.com/office/drawing/2014/main" id="{2AE2EEB3-1628-A7AE-3B68-E7DDFB71FB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6088" y="2673583"/>
            <a:ext cx="4030980" cy="1912620"/>
          </a:xfrm>
          <a:prstGeom prst="rect">
            <a:avLst/>
          </a:prstGeom>
        </p:spPr>
      </p:pic>
    </p:spTree>
    <p:extLst>
      <p:ext uri="{BB962C8B-B14F-4D97-AF65-F5344CB8AC3E}">
        <p14:creationId xmlns:p14="http://schemas.microsoft.com/office/powerpoint/2010/main" val="112938335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60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0ADFBB-99DC-8B42-AE9B-8CA46048816F}"/>
              </a:ext>
            </a:extLst>
          </p:cNvPr>
          <p:cNvSpPr>
            <a:spLocks noGrp="1"/>
          </p:cNvSpPr>
          <p:nvPr>
            <p:ph type="sldNum" sz="quarter" idx="16"/>
          </p:nvPr>
        </p:nvSpPr>
        <p:spPr/>
        <p:txBody>
          <a:bodyPr/>
          <a:lstStyle/>
          <a:p>
            <a:fld id="{86CB4B4D-7CA3-9044-876B-883B54F8677D}" type="slidenum">
              <a:rPr lang="en-GB" smtClean="0"/>
              <a:pPr/>
              <a:t>11</a:t>
            </a:fld>
            <a:endParaRPr lang="en-GB"/>
          </a:p>
        </p:txBody>
      </p:sp>
      <p:sp>
        <p:nvSpPr>
          <p:cNvPr id="16" name="Title 15">
            <a:extLst>
              <a:ext uri="{FF2B5EF4-FFF2-40B4-BE49-F238E27FC236}">
                <a16:creationId xmlns:a16="http://schemas.microsoft.com/office/drawing/2014/main" id="{7707E30A-36DD-3E4A-AA4F-1AFB09AA1A59}"/>
              </a:ext>
            </a:extLst>
          </p:cNvPr>
          <p:cNvSpPr>
            <a:spLocks noGrp="1"/>
          </p:cNvSpPr>
          <p:nvPr>
            <p:ph type="title"/>
          </p:nvPr>
        </p:nvSpPr>
        <p:spPr>
          <a:xfrm>
            <a:off x="528486" y="520097"/>
            <a:ext cx="6653364" cy="946753"/>
          </a:xfrm>
        </p:spPr>
        <p:txBody>
          <a:bodyPr/>
          <a:lstStyle/>
          <a:p>
            <a:r>
              <a:rPr lang="en-US"/>
              <a:t>Climate change perceptions unchanged – in spite of competing risks</a:t>
            </a:r>
            <a:br>
              <a:rPr lang="en-US"/>
            </a:br>
            <a:br>
              <a:rPr lang="en-US"/>
            </a:br>
            <a:endParaRPr lang="en-US"/>
          </a:p>
        </p:txBody>
      </p:sp>
      <p:pic>
        <p:nvPicPr>
          <p:cNvPr id="5" name="Picture 4">
            <a:extLst>
              <a:ext uri="{FF2B5EF4-FFF2-40B4-BE49-F238E27FC236}">
                <a16:creationId xmlns:a16="http://schemas.microsoft.com/office/drawing/2014/main" id="{0C37A1F4-FF29-4041-4E8B-EC1A513825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03712" y="2502301"/>
            <a:ext cx="3970020" cy="2186940"/>
          </a:xfrm>
          <a:prstGeom prst="rect">
            <a:avLst/>
          </a:prstGeom>
        </p:spPr>
      </p:pic>
      <p:sp>
        <p:nvSpPr>
          <p:cNvPr id="6" name="TextBox 5">
            <a:extLst>
              <a:ext uri="{FF2B5EF4-FFF2-40B4-BE49-F238E27FC236}">
                <a16:creationId xmlns:a16="http://schemas.microsoft.com/office/drawing/2014/main" id="{5B03F037-A7CF-7B5F-406F-6418FCA755D8}"/>
              </a:ext>
            </a:extLst>
          </p:cNvPr>
          <p:cNvSpPr txBox="1"/>
          <p:nvPr/>
        </p:nvSpPr>
        <p:spPr>
          <a:xfrm>
            <a:off x="1637895" y="4805744"/>
            <a:ext cx="5268743"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a:solidFill>
                  <a:srgbClr val="E6006E"/>
                </a:solidFill>
              </a:rPr>
              <a:t>Do you think that climate change is a threat?</a:t>
            </a:r>
          </a:p>
        </p:txBody>
      </p:sp>
    </p:spTree>
    <p:extLst>
      <p:ext uri="{BB962C8B-B14F-4D97-AF65-F5344CB8AC3E}">
        <p14:creationId xmlns:p14="http://schemas.microsoft.com/office/powerpoint/2010/main" val="215301972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37E836-C69F-2195-1EF8-8C584E4A38F2}"/>
              </a:ext>
            </a:extLst>
          </p:cNvPr>
          <p:cNvSpPr>
            <a:spLocks noGrp="1"/>
          </p:cNvSpPr>
          <p:nvPr>
            <p:ph type="body" sz="quarter" idx="15"/>
          </p:nvPr>
        </p:nvSpPr>
        <p:spPr>
          <a:xfrm>
            <a:off x="3343993" y="1947766"/>
            <a:ext cx="5504014" cy="1649803"/>
          </a:xfrm>
        </p:spPr>
        <p:txBody>
          <a:bodyPr/>
          <a:lstStyle/>
          <a:p>
            <a:pPr algn="ctr"/>
            <a:endParaRPr lang="en-GB" sz="6600"/>
          </a:p>
          <a:p>
            <a:pPr algn="ctr"/>
            <a:r>
              <a:rPr lang="en-GB" sz="6600"/>
              <a:t>Questions</a:t>
            </a:r>
          </a:p>
        </p:txBody>
      </p:sp>
      <p:sp>
        <p:nvSpPr>
          <p:cNvPr id="5" name="Slide Number Placeholder 4">
            <a:extLst>
              <a:ext uri="{FF2B5EF4-FFF2-40B4-BE49-F238E27FC236}">
                <a16:creationId xmlns:a16="http://schemas.microsoft.com/office/drawing/2014/main" id="{A47C2E88-E5B5-133F-920F-54634AC6D908}"/>
              </a:ext>
            </a:extLst>
          </p:cNvPr>
          <p:cNvSpPr>
            <a:spLocks noGrp="1"/>
          </p:cNvSpPr>
          <p:nvPr>
            <p:ph type="sldNum" sz="quarter" idx="17"/>
          </p:nvPr>
        </p:nvSpPr>
        <p:spPr/>
        <p:txBody>
          <a:bodyPr/>
          <a:lstStyle/>
          <a:p>
            <a:fld id="{E10D9C5A-0CF0-7C4C-9C4F-8D531DCA2DD4}" type="slidenum">
              <a:rPr lang="en-US" smtClean="0"/>
              <a:pPr/>
              <a:t>12</a:t>
            </a:fld>
            <a:endParaRPr lang="en-US"/>
          </a:p>
        </p:txBody>
      </p:sp>
    </p:spTree>
    <p:extLst>
      <p:ext uri="{BB962C8B-B14F-4D97-AF65-F5344CB8AC3E}">
        <p14:creationId xmlns:p14="http://schemas.microsoft.com/office/powerpoint/2010/main" val="80927351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F4E4082F-102F-AE41-A25B-0FE1161DFA58}"/>
              </a:ext>
            </a:extLst>
          </p:cNvPr>
          <p:cNvSpPr>
            <a:spLocks noGrp="1"/>
          </p:cNvSpPr>
          <p:nvPr>
            <p:ph type="body" sz="quarter" idx="15"/>
          </p:nvPr>
        </p:nvSpPr>
        <p:spPr/>
        <p:txBody>
          <a:bodyPr/>
          <a:lstStyle/>
          <a:p>
            <a:endParaRPr lang="en-US"/>
          </a:p>
          <a:p>
            <a:r>
              <a:rPr lang="en-US"/>
              <a:t>lrfworldriskpoll.com</a:t>
            </a:r>
          </a:p>
          <a:p>
            <a:endParaRPr lang="en-US"/>
          </a:p>
        </p:txBody>
      </p:sp>
      <p:sp>
        <p:nvSpPr>
          <p:cNvPr id="27" name="Text Placeholder 26">
            <a:extLst>
              <a:ext uri="{FF2B5EF4-FFF2-40B4-BE49-F238E27FC236}">
                <a16:creationId xmlns:a16="http://schemas.microsoft.com/office/drawing/2014/main" id="{0FB0F24B-29FA-E14D-A096-5D1AF6EA0655}"/>
              </a:ext>
            </a:extLst>
          </p:cNvPr>
          <p:cNvSpPr>
            <a:spLocks noGrp="1"/>
          </p:cNvSpPr>
          <p:nvPr>
            <p:ph type="body" sz="quarter" idx="16"/>
          </p:nvPr>
        </p:nvSpPr>
        <p:spPr/>
        <p:txBody>
          <a:bodyPr/>
          <a:lstStyle/>
          <a:p>
            <a:r>
              <a:rPr lang="en-US" spc="0">
                <a:solidFill>
                  <a:srgbClr val="000000"/>
                </a:solidFill>
              </a:rPr>
              <a:t>Explore the poll – stories and visual snapshots</a:t>
            </a:r>
          </a:p>
          <a:p>
            <a:r>
              <a:rPr lang="en-US" spc="0">
                <a:solidFill>
                  <a:srgbClr val="000000"/>
                </a:solidFill>
              </a:rPr>
              <a:t>Download the full dataset</a:t>
            </a:r>
          </a:p>
          <a:p>
            <a:r>
              <a:rPr lang="en-US" spc="0">
                <a:solidFill>
                  <a:srgbClr val="000000"/>
                </a:solidFill>
              </a:rPr>
              <a:t>Apply for funding to turn the World Risk Poll into action</a:t>
            </a:r>
          </a:p>
          <a:p>
            <a:r>
              <a:rPr lang="en-US" b="1" spc="0">
                <a:latin typeface="Source Sans Pro"/>
              </a:rPr>
              <a:t>Queries to worldriskpoll@lrfoundation.org.uk</a:t>
            </a:r>
            <a:endParaRPr lang="en-US" b="1" spc="0"/>
          </a:p>
        </p:txBody>
      </p:sp>
      <p:sp>
        <p:nvSpPr>
          <p:cNvPr id="22" name="Slide Number Placeholder 21">
            <a:extLst>
              <a:ext uri="{FF2B5EF4-FFF2-40B4-BE49-F238E27FC236}">
                <a16:creationId xmlns:a16="http://schemas.microsoft.com/office/drawing/2014/main" id="{A2F06F60-4188-804A-AB6C-560F0A221FFA}"/>
              </a:ext>
            </a:extLst>
          </p:cNvPr>
          <p:cNvSpPr>
            <a:spLocks noGrp="1"/>
          </p:cNvSpPr>
          <p:nvPr>
            <p:ph type="sldNum" sz="quarter" idx="17"/>
          </p:nvPr>
        </p:nvSpPr>
        <p:spPr>
          <a:xfrm>
            <a:off x="11383317" y="6272750"/>
            <a:ext cx="474366" cy="365125"/>
          </a:xfrm>
        </p:spPr>
        <p:txBody>
          <a:bodyPr/>
          <a:lstStyle/>
          <a:p>
            <a:fld id="{E10D9C5A-0CF0-7C4C-9C4F-8D531DCA2DD4}" type="slidenum">
              <a:rPr lang="en-US" smtClean="0"/>
              <a:pPr/>
              <a:t>13</a:t>
            </a:fld>
            <a:endParaRPr lang="en-US"/>
          </a:p>
        </p:txBody>
      </p:sp>
      <p:pic>
        <p:nvPicPr>
          <p:cNvPr id="3" name="Picture 2" descr="Text, letter, whiteboard&#10;&#10;Description automatically generated">
            <a:extLst>
              <a:ext uri="{FF2B5EF4-FFF2-40B4-BE49-F238E27FC236}">
                <a16:creationId xmlns:a16="http://schemas.microsoft.com/office/drawing/2014/main" id="{98448BF9-661A-675F-3491-E090958FEE3B}"/>
              </a:ext>
            </a:extLst>
          </p:cNvPr>
          <p:cNvPicPr>
            <a:picLocks noChangeAspect="1"/>
          </p:cNvPicPr>
          <p:nvPr/>
        </p:nvPicPr>
        <p:blipFill rotWithShape="1">
          <a:blip r:embed="rId2">
            <a:extLst>
              <a:ext uri="{28A0092B-C50C-407E-A947-70E740481C1C}">
                <a14:useLocalDpi xmlns:a14="http://schemas.microsoft.com/office/drawing/2010/main" val="0"/>
              </a:ext>
            </a:extLst>
          </a:blip>
          <a:srcRect l="18351" r="22913"/>
          <a:stretch/>
        </p:blipFill>
        <p:spPr>
          <a:xfrm rot="16200000">
            <a:off x="6982439" y="307376"/>
            <a:ext cx="4271178" cy="5194129"/>
          </a:xfrm>
          <a:prstGeom prst="rect">
            <a:avLst/>
          </a:prstGeom>
        </p:spPr>
      </p:pic>
      <p:sp>
        <p:nvSpPr>
          <p:cNvPr id="12" name="Rectangle 11">
            <a:extLst>
              <a:ext uri="{FF2B5EF4-FFF2-40B4-BE49-F238E27FC236}">
                <a16:creationId xmlns:a16="http://schemas.microsoft.com/office/drawing/2014/main" id="{D72A3432-0F4E-0621-4E7D-374B785FFA98}"/>
              </a:ext>
            </a:extLst>
          </p:cNvPr>
          <p:cNvSpPr/>
          <p:nvPr/>
        </p:nvSpPr>
        <p:spPr>
          <a:xfrm>
            <a:off x="6520962" y="4411863"/>
            <a:ext cx="5194129" cy="628171"/>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
        <p:nvSpPr>
          <p:cNvPr id="13" name="Text Placeholder 16">
            <a:extLst>
              <a:ext uri="{FF2B5EF4-FFF2-40B4-BE49-F238E27FC236}">
                <a16:creationId xmlns:a16="http://schemas.microsoft.com/office/drawing/2014/main" id="{C451DC94-013A-FCD2-0E5B-EA33D37FA6D3}"/>
              </a:ext>
            </a:extLst>
          </p:cNvPr>
          <p:cNvSpPr txBox="1">
            <a:spLocks/>
          </p:cNvSpPr>
          <p:nvPr/>
        </p:nvSpPr>
        <p:spPr>
          <a:xfrm>
            <a:off x="8316273" y="4422083"/>
            <a:ext cx="3398819" cy="617951"/>
          </a:xfrm>
          <a:prstGeom prst="rect">
            <a:avLst/>
          </a:prstGeom>
        </p:spPr>
        <p:txBody>
          <a:bodyPr/>
          <a:lstStyle>
            <a:lvl1pPr marL="0" marR="0" indent="0" algn="l" defTabSz="412750" latinLnBrk="0">
              <a:lnSpc>
                <a:spcPct val="100000"/>
              </a:lnSpc>
              <a:spcBef>
                <a:spcPts val="0"/>
              </a:spcBef>
              <a:spcAft>
                <a:spcPts val="1200"/>
              </a:spcAft>
              <a:buClr>
                <a:schemeClr val="tx1"/>
              </a:buClr>
              <a:buSzPct val="125000"/>
              <a:buFontTx/>
              <a:buNone/>
              <a:tabLst/>
              <a:defRPr sz="22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1pPr>
            <a:lvl2pPr marL="621771" marR="0" indent="-304271" algn="l" defTabSz="412750" latinLnBrk="0">
              <a:lnSpc>
                <a:spcPct val="100000"/>
              </a:lnSpc>
              <a:spcBef>
                <a:spcPts val="0"/>
              </a:spcBef>
              <a:spcAft>
                <a:spcPts val="1200"/>
              </a:spcAft>
              <a:buClr>
                <a:srgbClr val="E6006E"/>
              </a:buClr>
              <a:buSzPct val="125000"/>
              <a:buFontTx/>
              <a:buChar char="•"/>
              <a:tabLst/>
              <a:defRPr sz="20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2pPr>
            <a:lvl3pPr marL="939271" marR="0" indent="-304271" algn="l" defTabSz="412750" latinLnBrk="0">
              <a:lnSpc>
                <a:spcPct val="100000"/>
              </a:lnSpc>
              <a:spcBef>
                <a:spcPts val="0"/>
              </a:spcBef>
              <a:spcAft>
                <a:spcPts val="1200"/>
              </a:spcAft>
              <a:buClr>
                <a:srgbClr val="E6006E"/>
              </a:buClr>
              <a:buSzPct val="125000"/>
              <a:buFontTx/>
              <a:buChar char="•"/>
              <a:tabLst/>
              <a:defRPr sz="18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3pPr>
            <a:lvl4pPr marL="1256771" marR="0" indent="-304271" algn="l" defTabSz="412750" latinLnBrk="0">
              <a:lnSpc>
                <a:spcPct val="100000"/>
              </a:lnSpc>
              <a:spcBef>
                <a:spcPts val="0"/>
              </a:spcBef>
              <a:spcAft>
                <a:spcPts val="1200"/>
              </a:spcAft>
              <a:buClr>
                <a:srgbClr val="E6006E"/>
              </a:buClr>
              <a:buSzPct val="125000"/>
              <a:buFontTx/>
              <a:buChar char="•"/>
              <a:tabLst/>
              <a:defRPr sz="16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4pPr>
            <a:lvl5pPr marL="1574271" marR="0" indent="-304271" algn="l" defTabSz="412750" latinLnBrk="0">
              <a:lnSpc>
                <a:spcPct val="100000"/>
              </a:lnSpc>
              <a:spcBef>
                <a:spcPts val="0"/>
              </a:spcBef>
              <a:spcAft>
                <a:spcPts val="1200"/>
              </a:spcAft>
              <a:buClr>
                <a:srgbClr val="E6006E"/>
              </a:buClr>
              <a:buSzPct val="125000"/>
              <a:buFontTx/>
              <a:buChar char="•"/>
              <a:tabLst/>
              <a:defRPr sz="1400" b="0" i="0" u="none" strike="noStrike" cap="none" spc="0" baseline="0">
                <a:solidFill>
                  <a:srgbClr val="000000"/>
                </a:solidFill>
                <a:uFillTx/>
                <a:latin typeface="Source Sans Pro" panose="020B0503030403020204" pitchFamily="34" charset="0"/>
                <a:ea typeface="Source Sans Pro" panose="020B0503030403020204" pitchFamily="34" charset="0"/>
                <a:cs typeface="Source Sans Pro" panose="020B0503030403020204" pitchFamily="34" charset="0"/>
                <a:sym typeface="Silka Regular"/>
              </a:defRPr>
            </a:lvl5pPr>
            <a:lvl6pPr marL="1891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6pPr>
            <a:lvl7pPr marL="2209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7pPr>
            <a:lvl8pPr marL="25267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8pPr>
            <a:lvl9pPr marL="2844271" marR="0" indent="-304271" algn="l" defTabSz="412750" latinLnBrk="0">
              <a:lnSpc>
                <a:spcPct val="100000"/>
              </a:lnSpc>
              <a:spcBef>
                <a:spcPts val="2950"/>
              </a:spcBef>
              <a:spcAft>
                <a:spcPts val="0"/>
              </a:spcAft>
              <a:buClrTx/>
              <a:buSzPct val="125000"/>
              <a:buFontTx/>
              <a:buChar char="•"/>
              <a:tabLst/>
              <a:defRPr sz="2300" b="0" i="0" u="none" strike="noStrike" cap="none" spc="0" baseline="0">
                <a:solidFill>
                  <a:srgbClr val="000000"/>
                </a:solidFill>
                <a:uFillTx/>
                <a:latin typeface="Silka Regular"/>
                <a:ea typeface="Silka Regular"/>
                <a:cs typeface="Silka Regular"/>
                <a:sym typeface="Silka Regular"/>
              </a:defRPr>
            </a:lvl9pPr>
          </a:lstStyle>
          <a:p>
            <a:pPr algn="r">
              <a:spcAft>
                <a:spcPts val="600"/>
              </a:spcAft>
            </a:pPr>
            <a:r>
              <a:rPr lang="en-US" sz="1400" i="1" kern="0">
                <a:solidFill>
                  <a:schemeClr val="bg1"/>
                </a:solidFill>
              </a:rPr>
              <a:t>lrfworldriskpoll.com</a:t>
            </a:r>
          </a:p>
          <a:p>
            <a:pPr algn="r">
              <a:spcAft>
                <a:spcPts val="600"/>
              </a:spcAft>
            </a:pPr>
            <a:r>
              <a:rPr lang="en-US" sz="1400" i="1" kern="0">
                <a:solidFill>
                  <a:schemeClr val="bg1"/>
                </a:solidFill>
              </a:rPr>
              <a:t>@LR_Foundation   //   #WorldRiskPoll</a:t>
            </a:r>
          </a:p>
        </p:txBody>
      </p:sp>
      <p:sp>
        <p:nvSpPr>
          <p:cNvPr id="14" name="Rectangle 13">
            <a:extLst>
              <a:ext uri="{FF2B5EF4-FFF2-40B4-BE49-F238E27FC236}">
                <a16:creationId xmlns:a16="http://schemas.microsoft.com/office/drawing/2014/main" id="{590175E3-AF24-40BB-B58E-395AC66D4A0A}"/>
              </a:ext>
            </a:extLst>
          </p:cNvPr>
          <p:cNvSpPr/>
          <p:nvPr/>
        </p:nvSpPr>
        <p:spPr>
          <a:xfrm>
            <a:off x="11715091" y="768855"/>
            <a:ext cx="46433" cy="4271179"/>
          </a:xfrm>
          <a:prstGeom prst="rect">
            <a:avLst/>
          </a:prstGeom>
          <a:solidFill>
            <a:srgbClr val="E6006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noFill/>
              <a:effectLst/>
              <a:uFillTx/>
              <a:latin typeface="Source Sans Pro" panose="020B0503030403020204" pitchFamily="34" charset="0"/>
              <a:ea typeface="Source Sans Pro" panose="020B0503030403020204" pitchFamily="34" charset="0"/>
              <a:cs typeface="Silka Medium"/>
              <a:sym typeface="Silka Medium"/>
            </a:endParaRPr>
          </a:p>
        </p:txBody>
      </p:sp>
    </p:spTree>
    <p:extLst>
      <p:ext uri="{BB962C8B-B14F-4D97-AF65-F5344CB8AC3E}">
        <p14:creationId xmlns:p14="http://schemas.microsoft.com/office/powerpoint/2010/main" val="29437300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0ADFBB-99DC-8B42-AE9B-8CA46048816F}"/>
              </a:ext>
            </a:extLst>
          </p:cNvPr>
          <p:cNvSpPr>
            <a:spLocks noGrp="1"/>
          </p:cNvSpPr>
          <p:nvPr>
            <p:ph type="sldNum" sz="quarter" idx="16"/>
          </p:nvPr>
        </p:nvSpPr>
        <p:spPr/>
        <p:txBody>
          <a:bodyPr/>
          <a:lstStyle/>
          <a:p>
            <a:fld id="{86CB4B4D-7CA3-9044-876B-883B54F8677D}" type="slidenum">
              <a:rPr lang="en-GB" smtClean="0"/>
              <a:pPr/>
              <a:t>14</a:t>
            </a:fld>
            <a:endParaRPr lang="en-GB"/>
          </a:p>
        </p:txBody>
      </p:sp>
      <p:sp>
        <p:nvSpPr>
          <p:cNvPr id="16" name="Title 15">
            <a:extLst>
              <a:ext uri="{FF2B5EF4-FFF2-40B4-BE49-F238E27FC236}">
                <a16:creationId xmlns:a16="http://schemas.microsoft.com/office/drawing/2014/main" id="{7707E30A-36DD-3E4A-AA4F-1AFB09AA1A59}"/>
              </a:ext>
            </a:extLst>
          </p:cNvPr>
          <p:cNvSpPr>
            <a:spLocks noGrp="1"/>
          </p:cNvSpPr>
          <p:nvPr>
            <p:ph type="title"/>
          </p:nvPr>
        </p:nvSpPr>
        <p:spPr>
          <a:xfrm>
            <a:off x="528485" y="520097"/>
            <a:ext cx="7315419" cy="946753"/>
          </a:xfrm>
        </p:spPr>
        <p:txBody>
          <a:bodyPr/>
          <a:lstStyle/>
          <a:p>
            <a:r>
              <a:rPr lang="en-US"/>
              <a:t>Appendix </a:t>
            </a:r>
            <a:r>
              <a:rPr lang="en-US" i="1"/>
              <a:t>I - questions used in presentation</a:t>
            </a:r>
            <a:br>
              <a:rPr lang="en-US"/>
            </a:br>
            <a:br>
              <a:rPr lang="en-US"/>
            </a:br>
            <a:endParaRPr lang="en-US"/>
          </a:p>
        </p:txBody>
      </p:sp>
      <p:sp>
        <p:nvSpPr>
          <p:cNvPr id="7" name="Text Placeholder 16">
            <a:extLst>
              <a:ext uri="{FF2B5EF4-FFF2-40B4-BE49-F238E27FC236}">
                <a16:creationId xmlns:a16="http://schemas.microsoft.com/office/drawing/2014/main" id="{75FAC775-8211-5A1F-D015-A6CCCD23FA54}"/>
              </a:ext>
            </a:extLst>
          </p:cNvPr>
          <p:cNvSpPr>
            <a:spLocks noGrp="1"/>
          </p:cNvSpPr>
          <p:nvPr>
            <p:ph type="body" sz="quarter" idx="11"/>
          </p:nvPr>
        </p:nvSpPr>
        <p:spPr>
          <a:xfrm>
            <a:off x="522288" y="1316038"/>
            <a:ext cx="10818872" cy="5024437"/>
          </a:xfrm>
        </p:spPr>
        <p:txBody>
          <a:bodyPr>
            <a:normAutofit/>
          </a:bodyPr>
          <a:lstStyle/>
          <a:p>
            <a:pPr marL="342900" indent="-342900">
              <a:buFont typeface="Arial" panose="020B0604020202020204" pitchFamily="34" charset="0"/>
              <a:buChar char="•"/>
            </a:pPr>
            <a:r>
              <a:rPr lang="en-US" sz="1800"/>
              <a:t>Slide 3 – In your own words, what is the greatest source of RISK TO YOUR SAFETY in your daily life?</a:t>
            </a:r>
          </a:p>
          <a:p>
            <a:pPr marL="342900" indent="-342900">
              <a:buFont typeface="Arial" panose="020B0604020202020204" pitchFamily="34" charset="0"/>
              <a:buChar char="•"/>
            </a:pPr>
            <a:r>
              <a:rPr lang="en-US" sz="1800"/>
              <a:t>Slide 4 – </a:t>
            </a:r>
            <a:r>
              <a:rPr lang="en-GB" sz="1800"/>
              <a:t>Overall, compared to five years ago, do you feel more safe, less safe, or about as safe as you did five years ago?</a:t>
            </a:r>
            <a:endParaRPr lang="en-US" sz="1800"/>
          </a:p>
          <a:p>
            <a:pPr marL="342900" indent="-342900">
              <a:buFont typeface="Arial" panose="020B0604020202020204" pitchFamily="34" charset="0"/>
              <a:buChar char="•"/>
            </a:pPr>
            <a:r>
              <a:rPr lang="en-US" sz="1800"/>
              <a:t>Slide 5 – </a:t>
            </a:r>
            <a:r>
              <a:rPr lang="en-GB" sz="1800"/>
              <a:t>Have you or someone you PERSONALLY know, EXPERIENCED serious harm from any of the following things in the past TWO years? (Mental health issues, sever weather events such as floods or violent storms)</a:t>
            </a:r>
            <a:endParaRPr lang="en-US" sz="1800"/>
          </a:p>
          <a:p>
            <a:pPr marL="342900" indent="-342900">
              <a:buFont typeface="Arial" panose="020B0604020202020204" pitchFamily="34" charset="0"/>
              <a:buChar char="•"/>
            </a:pPr>
            <a:r>
              <a:rPr lang="en-US" sz="1800"/>
              <a:t>Slide 6 – </a:t>
            </a:r>
            <a:r>
              <a:rPr lang="en-GB" sz="1800"/>
              <a:t>Have you or someone you PERSONALLY know, EXPERIENCED serious harm from any of the following things in the past TWO years? (Work)</a:t>
            </a:r>
            <a:endParaRPr lang="en-US" sz="1800"/>
          </a:p>
          <a:p>
            <a:pPr marL="342900" indent="-342900">
              <a:buFont typeface="Arial" panose="020B0604020202020204" pitchFamily="34" charset="0"/>
              <a:buChar char="•"/>
            </a:pPr>
            <a:r>
              <a:rPr lang="en-US" sz="1800"/>
              <a:t>Slide 7 – </a:t>
            </a:r>
            <a:r>
              <a:rPr lang="en-GB" sz="1800"/>
              <a:t>Have you or someone you PERSONALLY know, EXPERIENCED serious harm from any of the following things in the past TWO years? (Violent crime, the work you do)</a:t>
            </a:r>
          </a:p>
          <a:p>
            <a:pPr marL="342900" indent="-342900">
              <a:buFont typeface="Arial" panose="020B0604020202020204" pitchFamily="34" charset="0"/>
              <a:buChar char="•"/>
            </a:pPr>
            <a:r>
              <a:rPr lang="en-US" sz="1800"/>
              <a:t>Slide 7 – </a:t>
            </a:r>
            <a:r>
              <a:rPr lang="en-GB" sz="1800"/>
              <a:t>In general, how WORRIED are you that each of the following things could cause you serious harm? Are you very worried, somewhat worried, or not worried? (Violent crime, the work you do)</a:t>
            </a:r>
          </a:p>
          <a:p>
            <a:pPr marL="342900" indent="-342900">
              <a:buFont typeface="Arial" panose="020B0604020202020204" pitchFamily="34" charset="0"/>
              <a:buChar char="•"/>
            </a:pPr>
            <a:r>
              <a:rPr lang="en-US" sz="1800"/>
              <a:t>Slide 8 - </a:t>
            </a:r>
            <a:r>
              <a:rPr lang="en-GB" sz="1800"/>
              <a:t>Do you think that climate change is a very serious threat, a somewhat serious threat, or not a threat at all to the people in this country in the next 20 years? If you don't know, please just say so.</a:t>
            </a:r>
            <a:endParaRPr lang="en-US" sz="1800"/>
          </a:p>
        </p:txBody>
      </p:sp>
    </p:spTree>
    <p:extLst>
      <p:ext uri="{BB962C8B-B14F-4D97-AF65-F5344CB8AC3E}">
        <p14:creationId xmlns:p14="http://schemas.microsoft.com/office/powerpoint/2010/main" val="35240048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663CBE-0938-4D13-649B-F600BB1BDA9E}"/>
              </a:ext>
            </a:extLst>
          </p:cNvPr>
          <p:cNvSpPr>
            <a:spLocks noGrp="1"/>
          </p:cNvSpPr>
          <p:nvPr>
            <p:ph type="sldNum" sz="quarter" idx="16"/>
          </p:nvPr>
        </p:nvSpPr>
        <p:spPr/>
        <p:txBody>
          <a:bodyPr/>
          <a:lstStyle/>
          <a:p>
            <a:fld id="{E10D9C5A-0CF0-7C4C-9C4F-8D531DCA2DD4}" type="slidenum">
              <a:rPr lang="en-US" smtClean="0"/>
              <a:pPr/>
              <a:t>2</a:t>
            </a:fld>
            <a:endParaRPr lang="en-US"/>
          </a:p>
        </p:txBody>
      </p:sp>
      <p:sp>
        <p:nvSpPr>
          <p:cNvPr id="3" name="Text Placeholder 2">
            <a:extLst>
              <a:ext uri="{FF2B5EF4-FFF2-40B4-BE49-F238E27FC236}">
                <a16:creationId xmlns:a16="http://schemas.microsoft.com/office/drawing/2014/main" id="{43AED453-6EB3-60FB-E228-85C1C9D96763}"/>
              </a:ext>
            </a:extLst>
          </p:cNvPr>
          <p:cNvSpPr>
            <a:spLocks noGrp="1"/>
          </p:cNvSpPr>
          <p:nvPr>
            <p:ph type="body" sz="quarter" idx="11"/>
          </p:nvPr>
        </p:nvSpPr>
        <p:spPr/>
        <p:txBody>
          <a:bodyPr>
            <a:normAutofit/>
          </a:bodyPr>
          <a:lstStyle/>
          <a:p>
            <a:pPr marL="342900" indent="-342900">
              <a:buFont typeface="Arial" panose="020B0604020202020204" pitchFamily="34" charset="0"/>
              <a:buChar char="•"/>
            </a:pPr>
            <a:r>
              <a:rPr lang="en-US"/>
              <a:t>An independent global charity with a mission to </a:t>
            </a:r>
            <a:r>
              <a:rPr lang="en-US" b="1"/>
              <a:t>engineer a safer world</a:t>
            </a:r>
            <a:endParaRPr lang="en-US"/>
          </a:p>
          <a:p>
            <a:pPr marL="964671" lvl="1" indent="-342900">
              <a:buFont typeface="Arial" panose="020B0604020202020204" pitchFamily="34" charset="0"/>
              <a:buChar char="•"/>
            </a:pPr>
            <a:r>
              <a:rPr lang="en-US"/>
              <a:t>Unique structure and sole shareholder of Lloyd’s Register Group</a:t>
            </a:r>
          </a:p>
          <a:p>
            <a:pPr marL="964671" lvl="1" indent="-342900">
              <a:buFont typeface="Arial" panose="020B0604020202020204" pitchFamily="34" charset="0"/>
              <a:buChar char="•"/>
            </a:pPr>
            <a:r>
              <a:rPr lang="en-US"/>
              <a:t>Work to reduce risk and enhance the safety of critical infrastructure</a:t>
            </a:r>
          </a:p>
          <a:p>
            <a:pPr marL="964671" lvl="1" indent="-342900">
              <a:buFont typeface="Arial" panose="020B0604020202020204" pitchFamily="34" charset="0"/>
              <a:buChar char="•"/>
            </a:pPr>
            <a:r>
              <a:rPr lang="en-US"/>
              <a:t>Award grants and support work which helps us deliver our charitable mission </a:t>
            </a:r>
          </a:p>
          <a:p>
            <a:pPr marL="964671" lvl="1" indent="-342900">
              <a:buFont typeface="Arial" panose="020B0604020202020204" pitchFamily="34" charset="0"/>
              <a:buChar char="•"/>
            </a:pPr>
            <a:r>
              <a:rPr lang="en-US"/>
              <a:t>Aim to improve safety through interventions that are driven by evidence of what works</a:t>
            </a:r>
          </a:p>
          <a:p>
            <a:pPr lvl="1" indent="0">
              <a:buNone/>
            </a:pPr>
            <a:endParaRPr lang="en-US">
              <a:latin typeface="Calibri" panose="020F0502020204030204" pitchFamily="34" charset="0"/>
            </a:endParaRPr>
          </a:p>
          <a:p>
            <a:pPr marL="342900" indent="-342900">
              <a:buFont typeface="Arial" panose="020B0604020202020204" pitchFamily="34" charset="0"/>
              <a:buChar char="•"/>
            </a:pPr>
            <a:r>
              <a:rPr lang="en-US"/>
              <a:t>We focus on the biggest safety challenges: Safety at sea, safety of digital systems, safety for a sustainable future, safety of food, skills for safety, safety of physical infrastructure, public understanding of risk.</a:t>
            </a:r>
          </a:p>
          <a:p>
            <a:pPr marL="964671" lvl="1" indent="-342900">
              <a:buFont typeface="Arial" panose="020B0604020202020204" pitchFamily="34" charset="0"/>
              <a:buChar char="•"/>
            </a:pPr>
            <a:endParaRPr lang="en-US"/>
          </a:p>
          <a:p>
            <a:endParaRPr lang="en-GB"/>
          </a:p>
        </p:txBody>
      </p:sp>
      <p:sp>
        <p:nvSpPr>
          <p:cNvPr id="4" name="Title 3">
            <a:extLst>
              <a:ext uri="{FF2B5EF4-FFF2-40B4-BE49-F238E27FC236}">
                <a16:creationId xmlns:a16="http://schemas.microsoft.com/office/drawing/2014/main" id="{F17D8059-2ABF-CB9F-F071-49D44C5FC242}"/>
              </a:ext>
            </a:extLst>
          </p:cNvPr>
          <p:cNvSpPr>
            <a:spLocks noGrp="1"/>
          </p:cNvSpPr>
          <p:nvPr>
            <p:ph type="title"/>
          </p:nvPr>
        </p:nvSpPr>
        <p:spPr/>
        <p:txBody>
          <a:bodyPr/>
          <a:lstStyle/>
          <a:p>
            <a:r>
              <a:rPr lang="en-US"/>
              <a:t>Lloyd’s Register Foundation</a:t>
            </a:r>
            <a:endParaRPr lang="en-GB"/>
          </a:p>
        </p:txBody>
      </p:sp>
    </p:spTree>
    <p:extLst>
      <p:ext uri="{BB962C8B-B14F-4D97-AF65-F5344CB8AC3E}">
        <p14:creationId xmlns:p14="http://schemas.microsoft.com/office/powerpoint/2010/main" val="27657260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9000" r="-5000" b="-7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0ADFBB-99DC-8B42-AE9B-8CA46048816F}"/>
              </a:ext>
            </a:extLst>
          </p:cNvPr>
          <p:cNvSpPr>
            <a:spLocks noGrp="1"/>
          </p:cNvSpPr>
          <p:nvPr>
            <p:ph type="sldNum" sz="quarter" idx="16"/>
          </p:nvPr>
        </p:nvSpPr>
        <p:spPr/>
        <p:txBody>
          <a:bodyPr/>
          <a:lstStyle/>
          <a:p>
            <a:fld id="{86CB4B4D-7CA3-9044-876B-883B54F8677D}" type="slidenum">
              <a:rPr lang="en-GB" smtClean="0"/>
              <a:pPr/>
              <a:t>3</a:t>
            </a:fld>
            <a:endParaRPr lang="en-GB"/>
          </a:p>
        </p:txBody>
      </p:sp>
      <p:sp>
        <p:nvSpPr>
          <p:cNvPr id="17" name="Text Placeholder 16">
            <a:extLst>
              <a:ext uri="{FF2B5EF4-FFF2-40B4-BE49-F238E27FC236}">
                <a16:creationId xmlns:a16="http://schemas.microsoft.com/office/drawing/2014/main" id="{D8405E4C-34C3-994E-A166-FE3F16C5EA41}"/>
              </a:ext>
            </a:extLst>
          </p:cNvPr>
          <p:cNvSpPr>
            <a:spLocks noGrp="1"/>
          </p:cNvSpPr>
          <p:nvPr>
            <p:ph type="body" sz="quarter" idx="11"/>
          </p:nvPr>
        </p:nvSpPr>
        <p:spPr>
          <a:xfrm>
            <a:off x="522288" y="1316038"/>
            <a:ext cx="6593495" cy="5024437"/>
          </a:xfrm>
        </p:spPr>
        <p:txBody>
          <a:bodyPr>
            <a:normAutofit/>
          </a:bodyPr>
          <a:lstStyle/>
          <a:p>
            <a:pPr marL="342900" indent="-342900">
              <a:buFont typeface="Arial" panose="020B0604020202020204" pitchFamily="34" charset="0"/>
              <a:buChar char="•"/>
            </a:pPr>
            <a:r>
              <a:rPr lang="en-US">
                <a:latin typeface="Source Sans Pro"/>
              </a:rPr>
              <a:t>121 countries, 125000 interviews</a:t>
            </a:r>
          </a:p>
          <a:p>
            <a:pPr marL="964565" lvl="1" indent="-342900">
              <a:buFont typeface="Arial" panose="020B0604020202020204" pitchFamily="34" charset="0"/>
              <a:buChar char="•"/>
            </a:pPr>
            <a:r>
              <a:rPr lang="en-US"/>
              <a:t>Assessing perception and experience of risk</a:t>
            </a:r>
          </a:p>
          <a:p>
            <a:pPr marL="964565" lvl="1" indent="-342900">
              <a:buFont typeface="Arial" panose="020B0604020202020204" pitchFamily="34" charset="0"/>
              <a:buChar char="•"/>
            </a:pPr>
            <a:r>
              <a:rPr lang="en-US"/>
              <a:t>In places where little or no official data on safety exists</a:t>
            </a:r>
          </a:p>
          <a:p>
            <a:pPr marL="964565" lvl="1" indent="-342900">
              <a:buFont typeface="Arial" panose="020B0604020202020204" pitchFamily="34" charset="0"/>
              <a:buChar char="•"/>
            </a:pPr>
            <a:r>
              <a:rPr lang="en-US"/>
              <a:t>Disaster resilience, violence &amp; harassment at work, data privacy &amp; artificial intelligence</a:t>
            </a:r>
          </a:p>
          <a:p>
            <a:pPr marL="964565" lvl="1" indent="-342900">
              <a:buFont typeface="Arial" panose="020B0604020202020204" pitchFamily="34" charset="0"/>
              <a:buChar char="•"/>
            </a:pPr>
            <a:endParaRPr lang="en-US"/>
          </a:p>
          <a:p>
            <a:pPr marL="342900" indent="-342900">
              <a:buFont typeface="Arial" panose="020B0604020202020204" pitchFamily="34" charset="0"/>
              <a:buChar char="•"/>
            </a:pPr>
            <a:r>
              <a:rPr lang="en-US"/>
              <a:t>2019 &gt; 2021</a:t>
            </a:r>
          </a:p>
          <a:p>
            <a:pPr marL="964565" lvl="1" indent="-342900">
              <a:buFont typeface="Arial" panose="020B0604020202020204" pitchFamily="34" charset="0"/>
              <a:buChar char="•"/>
            </a:pPr>
            <a:r>
              <a:rPr lang="en-US"/>
              <a:t>Build on existing data</a:t>
            </a:r>
          </a:p>
          <a:p>
            <a:pPr marL="964565" lvl="1" indent="-342900">
              <a:buFont typeface="Arial" panose="020B0604020202020204" pitchFamily="34" charset="0"/>
              <a:buChar char="•"/>
            </a:pPr>
            <a:r>
              <a:rPr lang="en-US"/>
              <a:t>What changed, and what didn’t?</a:t>
            </a:r>
          </a:p>
          <a:p>
            <a:pPr marL="964565" lvl="1" indent="-342900">
              <a:buFont typeface="Arial" panose="020B0604020202020204" pitchFamily="34" charset="0"/>
              <a:buChar char="•"/>
            </a:pPr>
            <a:r>
              <a:rPr lang="en-US"/>
              <a:t>Impact of Covid-19 on people’s sense of safety</a:t>
            </a:r>
          </a:p>
          <a:p>
            <a:pPr marL="621665" lvl="1" indent="0">
              <a:buNone/>
            </a:pPr>
            <a:endParaRPr lang="en-US"/>
          </a:p>
        </p:txBody>
      </p:sp>
      <p:sp>
        <p:nvSpPr>
          <p:cNvPr id="16" name="Title 15">
            <a:extLst>
              <a:ext uri="{FF2B5EF4-FFF2-40B4-BE49-F238E27FC236}">
                <a16:creationId xmlns:a16="http://schemas.microsoft.com/office/drawing/2014/main" id="{7707E30A-36DD-3E4A-AA4F-1AFB09AA1A59}"/>
              </a:ext>
            </a:extLst>
          </p:cNvPr>
          <p:cNvSpPr>
            <a:spLocks noGrp="1"/>
          </p:cNvSpPr>
          <p:nvPr>
            <p:ph type="title"/>
          </p:nvPr>
        </p:nvSpPr>
        <p:spPr/>
        <p:txBody>
          <a:bodyPr/>
          <a:lstStyle/>
          <a:p>
            <a:r>
              <a:rPr lang="en-US"/>
              <a:t>The Lloyd’s Register Foundation World Risk Poll</a:t>
            </a:r>
          </a:p>
        </p:txBody>
      </p:sp>
    </p:spTree>
    <p:extLst>
      <p:ext uri="{BB962C8B-B14F-4D97-AF65-F5344CB8AC3E}">
        <p14:creationId xmlns:p14="http://schemas.microsoft.com/office/powerpoint/2010/main" val="13118401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323CAB-8504-4043-7A1C-F0A76A71B4E8}"/>
              </a:ext>
            </a:extLst>
          </p:cNvPr>
          <p:cNvSpPr>
            <a:spLocks noGrp="1"/>
          </p:cNvSpPr>
          <p:nvPr>
            <p:ph type="sldNum" sz="quarter" idx="16"/>
          </p:nvPr>
        </p:nvSpPr>
        <p:spPr/>
        <p:txBody>
          <a:bodyPr/>
          <a:lstStyle/>
          <a:p>
            <a:fld id="{E10D9C5A-0CF0-7C4C-9C4F-8D531DCA2DD4}" type="slidenum">
              <a:rPr lang="en-US" smtClean="0"/>
              <a:pPr/>
              <a:t>4</a:t>
            </a:fld>
            <a:endParaRPr lang="en-US"/>
          </a:p>
        </p:txBody>
      </p:sp>
      <p:sp>
        <p:nvSpPr>
          <p:cNvPr id="4" name="Title 3">
            <a:extLst>
              <a:ext uri="{FF2B5EF4-FFF2-40B4-BE49-F238E27FC236}">
                <a16:creationId xmlns:a16="http://schemas.microsoft.com/office/drawing/2014/main" id="{DA8F1BF1-4424-7D77-73EE-1F967115CBBC}"/>
              </a:ext>
            </a:extLst>
          </p:cNvPr>
          <p:cNvSpPr>
            <a:spLocks noGrp="1"/>
          </p:cNvSpPr>
          <p:nvPr>
            <p:ph type="title"/>
          </p:nvPr>
        </p:nvSpPr>
        <p:spPr/>
        <p:txBody>
          <a:bodyPr/>
          <a:lstStyle/>
          <a:p>
            <a:r>
              <a:rPr lang="en-GB"/>
              <a:t>World Risk Poll 2019 Projects</a:t>
            </a:r>
          </a:p>
        </p:txBody>
      </p:sp>
      <p:pic>
        <p:nvPicPr>
          <p:cNvPr id="6" name="Picture 5">
            <a:extLst>
              <a:ext uri="{FF2B5EF4-FFF2-40B4-BE49-F238E27FC236}">
                <a16:creationId xmlns:a16="http://schemas.microsoft.com/office/drawing/2014/main" id="{5A5CD4BC-CF8A-D69E-EB3A-0FC639522E55}"/>
              </a:ext>
            </a:extLst>
          </p:cNvPr>
          <p:cNvPicPr>
            <a:picLocks noChangeAspect="1"/>
          </p:cNvPicPr>
          <p:nvPr/>
        </p:nvPicPr>
        <p:blipFill>
          <a:blip r:embed="rId2"/>
          <a:stretch>
            <a:fillRect/>
          </a:stretch>
        </p:blipFill>
        <p:spPr>
          <a:xfrm>
            <a:off x="1615102" y="1549171"/>
            <a:ext cx="8669693" cy="4361771"/>
          </a:xfrm>
          <a:prstGeom prst="rect">
            <a:avLst/>
          </a:prstGeom>
        </p:spPr>
      </p:pic>
    </p:spTree>
    <p:extLst>
      <p:ext uri="{BB962C8B-B14F-4D97-AF65-F5344CB8AC3E}">
        <p14:creationId xmlns:p14="http://schemas.microsoft.com/office/powerpoint/2010/main" val="33353646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3162EE-5A6A-77B1-01AA-9C9CA39FD5E0}"/>
              </a:ext>
            </a:extLst>
          </p:cNvPr>
          <p:cNvSpPr>
            <a:spLocks noGrp="1"/>
          </p:cNvSpPr>
          <p:nvPr>
            <p:ph type="sldNum" sz="quarter" idx="16"/>
          </p:nvPr>
        </p:nvSpPr>
        <p:spPr/>
        <p:txBody>
          <a:bodyPr/>
          <a:lstStyle/>
          <a:p>
            <a:fld id="{E10D9C5A-0CF0-7C4C-9C4F-8D531DCA2DD4}" type="slidenum">
              <a:rPr lang="en-US" smtClean="0"/>
              <a:pPr/>
              <a:t>5</a:t>
            </a:fld>
            <a:endParaRPr lang="en-US"/>
          </a:p>
        </p:txBody>
      </p:sp>
      <p:sp>
        <p:nvSpPr>
          <p:cNvPr id="3" name="Text Placeholder 2">
            <a:extLst>
              <a:ext uri="{FF2B5EF4-FFF2-40B4-BE49-F238E27FC236}">
                <a16:creationId xmlns:a16="http://schemas.microsoft.com/office/drawing/2014/main" id="{7864F027-B78E-8C8C-FEC4-69BBC054D87C}"/>
              </a:ext>
            </a:extLst>
          </p:cNvPr>
          <p:cNvSpPr>
            <a:spLocks noGrp="1"/>
          </p:cNvSpPr>
          <p:nvPr>
            <p:ph type="body" sz="quarter" idx="11"/>
          </p:nvPr>
        </p:nvSpPr>
        <p:spPr>
          <a:xfrm>
            <a:off x="228600" y="1048870"/>
            <a:ext cx="11158349" cy="5692702"/>
          </a:xfrm>
        </p:spPr>
        <p:txBody>
          <a:bodyPr>
            <a:normAutofit fontScale="25000" lnSpcReduction="20000"/>
          </a:bodyPr>
          <a:lstStyle/>
          <a:p>
            <a:pPr marL="285750" indent="-285750">
              <a:buFont typeface="Arial" panose="020B0604020202020204" pitchFamily="34" charset="0"/>
              <a:buChar char="•"/>
            </a:pPr>
            <a:endParaRPr lang="en-US" sz="5000">
              <a:latin typeface="Calibri" panose="020F0502020204030204" pitchFamily="34" charset="0"/>
            </a:endParaRPr>
          </a:p>
          <a:p>
            <a:pPr marL="285750" indent="-285750">
              <a:buFont typeface="Arial" panose="020B0604020202020204" pitchFamily="34" charset="0"/>
              <a:buChar char="•"/>
            </a:pPr>
            <a:r>
              <a:rPr lang="en-US" sz="8000">
                <a:latin typeface="Calibri"/>
              </a:rPr>
              <a:t>Foundation strategic aim to maximise the impact of the Poll data </a:t>
            </a:r>
            <a:endParaRPr lang="en-US" sz="8000">
              <a:latin typeface="Calibri" panose="020F0502020204030204" pitchFamily="34" charset="0"/>
            </a:endParaRPr>
          </a:p>
          <a:p>
            <a:pPr marL="285750" indent="-285750">
              <a:buFont typeface="Arial" panose="020B0604020202020204" pitchFamily="34" charset="0"/>
              <a:buChar char="•"/>
            </a:pPr>
            <a:r>
              <a:rPr lang="en-US" sz="8000">
                <a:latin typeface="Calibri"/>
              </a:rPr>
              <a:t>First in a series of 4 calls linked to each 2021 World Risk Poll focus area</a:t>
            </a:r>
          </a:p>
          <a:p>
            <a:pPr marL="907415" lvl="1" indent="-285750">
              <a:buFont typeface="Arial" panose="020B0604020202020204" pitchFamily="34" charset="0"/>
              <a:buChar char="•"/>
            </a:pPr>
            <a:r>
              <a:rPr lang="en-US" sz="8000" b="1"/>
              <a:t>Perceptions and experiences of risk in the Covid Age</a:t>
            </a:r>
          </a:p>
          <a:p>
            <a:pPr marL="907415" lvl="1" indent="-285750">
              <a:buFont typeface="Arial" panose="020B0604020202020204" pitchFamily="34" charset="0"/>
              <a:buChar char="•"/>
            </a:pPr>
            <a:r>
              <a:rPr lang="en-US" sz="8000"/>
              <a:t>Global resilience - </a:t>
            </a:r>
            <a:r>
              <a:rPr lang="en-US" sz="8000" i="0">
                <a:solidFill>
                  <a:srgbClr val="000000"/>
                </a:solidFill>
                <a:effectLst/>
                <a:latin typeface="Calibri" panose="020F0502020204030204" pitchFamily="34" charset="0"/>
              </a:rPr>
              <a:t>perceptions and experiences of disaster preparedness</a:t>
            </a:r>
          </a:p>
          <a:p>
            <a:pPr marL="907415" lvl="1" indent="-285750">
              <a:buFont typeface="Arial" panose="020B0604020202020204" pitchFamily="34" charset="0"/>
              <a:buChar char="•"/>
            </a:pPr>
            <a:r>
              <a:rPr lang="en-US" sz="8000">
                <a:latin typeface="Calibri" panose="020F0502020204030204" pitchFamily="34" charset="0"/>
              </a:rPr>
              <a:t>P</a:t>
            </a:r>
            <a:r>
              <a:rPr lang="en-US" sz="8000" b="0" i="0">
                <a:solidFill>
                  <a:srgbClr val="000000"/>
                </a:solidFill>
                <a:effectLst/>
                <a:latin typeface="Calibri" panose="020F0502020204030204" pitchFamily="34" charset="0"/>
              </a:rPr>
              <a:t>erceptions of harm from AI and misuse of personal data</a:t>
            </a:r>
          </a:p>
          <a:p>
            <a:pPr marL="907415" lvl="1" indent="-285750">
              <a:buFont typeface="Arial" panose="020B0604020202020204" pitchFamily="34" charset="0"/>
              <a:buChar char="•"/>
            </a:pPr>
            <a:r>
              <a:rPr lang="en-US" sz="8000">
                <a:latin typeface="Calibri" panose="020F0502020204030204" pitchFamily="34" charset="0"/>
              </a:rPr>
              <a:t>Violence and harassment at work </a:t>
            </a:r>
          </a:p>
          <a:p>
            <a:pPr marL="285750" indent="-285750">
              <a:buFont typeface="Arial" panose="020B0604020202020204" pitchFamily="34" charset="0"/>
              <a:buChar char="•"/>
            </a:pPr>
            <a:r>
              <a:rPr lang="en-US" sz="8000">
                <a:latin typeface="Calibri"/>
              </a:rPr>
              <a:t>Grant funding available for impactful research and interventions that utilise the Poll data and aim to improve global safety</a:t>
            </a:r>
          </a:p>
          <a:p>
            <a:pPr marL="285750" indent="-285750">
              <a:buFont typeface="Arial" panose="020B0604020202020204" pitchFamily="34" charset="0"/>
              <a:buChar char="•"/>
            </a:pPr>
            <a:r>
              <a:rPr lang="en-US" sz="8000" b="1">
                <a:latin typeface="Calibri"/>
              </a:rPr>
              <a:t>Budget: </a:t>
            </a:r>
            <a:r>
              <a:rPr lang="en-US" sz="8000">
                <a:latin typeface="Calibri"/>
              </a:rPr>
              <a:t>upper limit of </a:t>
            </a:r>
            <a:r>
              <a:rPr lang="en-US" sz="8000" b="1">
                <a:latin typeface="Calibri"/>
              </a:rPr>
              <a:t>£250,000 </a:t>
            </a:r>
            <a:r>
              <a:rPr lang="en-US" sz="8000">
                <a:latin typeface="Calibri"/>
              </a:rPr>
              <a:t>for most projects but the Foundation may fund one larger, high impact project with a budget of up </a:t>
            </a:r>
            <a:r>
              <a:rPr lang="en-US" sz="8000" b="1">
                <a:latin typeface="Calibri"/>
              </a:rPr>
              <a:t>to £750,000.</a:t>
            </a:r>
          </a:p>
          <a:p>
            <a:pPr marL="285750" indent="-285750">
              <a:buFont typeface="Arial" panose="020B0604020202020204" pitchFamily="34" charset="0"/>
              <a:buChar char="•"/>
            </a:pPr>
            <a:r>
              <a:rPr lang="en-US" sz="8000">
                <a:latin typeface="Calibri"/>
              </a:rPr>
              <a:t>Deadline of 31/12/2022 for applications </a:t>
            </a:r>
          </a:p>
          <a:p>
            <a:pPr marL="285750" indent="-285750">
              <a:buFont typeface="Arial" panose="020B0604020202020204" pitchFamily="34" charset="0"/>
              <a:buChar char="•"/>
            </a:pPr>
            <a:r>
              <a:rPr lang="en-US" sz="8000">
                <a:latin typeface="Calibri"/>
              </a:rPr>
              <a:t>Prospective applicants must first register interest on </a:t>
            </a:r>
            <a:r>
              <a:rPr lang="en-US" sz="8000" err="1">
                <a:latin typeface="Calibri"/>
              </a:rPr>
              <a:t>Flexigrant</a:t>
            </a:r>
            <a:endParaRPr lang="en-US" sz="8000">
              <a:latin typeface="Calibri"/>
            </a:endParaRPr>
          </a:p>
          <a:p>
            <a:endParaRPr lang="en-US" sz="2600">
              <a:latin typeface="Calibri" panose="020F0502020204030204" pitchFamily="34" charset="0"/>
            </a:endParaRPr>
          </a:p>
          <a:p>
            <a:pPr marL="285750" indent="-285750">
              <a:buFont typeface="Arial" panose="020B0604020202020204" pitchFamily="34" charset="0"/>
              <a:buChar char="•"/>
            </a:pPr>
            <a:endParaRPr lang="en-US" sz="1800" b="0" i="0">
              <a:solidFill>
                <a:srgbClr val="000000"/>
              </a:solidFill>
              <a:effectLst/>
              <a:latin typeface="Calibri" panose="020F0502020204030204" pitchFamily="34" charset="0"/>
            </a:endParaRPr>
          </a:p>
          <a:p>
            <a:endParaRPr lang="en-US" sz="1800">
              <a:latin typeface="Calibri" panose="020F0502020204030204" pitchFamily="34" charset="0"/>
            </a:endParaRPr>
          </a:p>
          <a:p>
            <a:pPr marL="907415" lvl="1" indent="-285750">
              <a:buFont typeface="Arial" panose="020B0604020202020204" pitchFamily="34" charset="0"/>
              <a:buChar char="•"/>
            </a:pPr>
            <a:endParaRPr lang="en-US" sz="1600">
              <a:latin typeface="Calibri" panose="020F0502020204030204" pitchFamily="34" charset="0"/>
            </a:endParaRPr>
          </a:p>
          <a:p>
            <a:pPr algn="l" rtl="0" fontAlgn="base"/>
            <a:endParaRPr lang="en-US" sz="1400" b="0" i="0">
              <a:solidFill>
                <a:srgbClr val="000000"/>
              </a:solidFill>
              <a:effectLst/>
              <a:latin typeface="Segoe UI" panose="020B0502040204020203" pitchFamily="34" charset="0"/>
            </a:endParaRPr>
          </a:p>
          <a:p>
            <a:pPr algn="l" rtl="0" fontAlgn="base"/>
            <a:endParaRPr lang="en-US" sz="1400" b="0" i="0">
              <a:solidFill>
                <a:srgbClr val="000000"/>
              </a:solidFill>
              <a:effectLst/>
              <a:latin typeface="Segoe UI" panose="020B0502040204020203" pitchFamily="34" charset="0"/>
            </a:endParaRPr>
          </a:p>
          <a:p>
            <a:pPr marL="907415" lvl="1" indent="-285750">
              <a:buFont typeface="Arial" panose="020B0604020202020204" pitchFamily="34" charset="0"/>
              <a:buChar char="•"/>
            </a:pPr>
            <a:endParaRPr lang="en-US" sz="1600" b="0" i="0">
              <a:solidFill>
                <a:srgbClr val="000000"/>
              </a:solidFill>
              <a:effectLst/>
              <a:latin typeface="Calibri" panose="020F0502020204030204" pitchFamily="34" charset="0"/>
            </a:endParaRPr>
          </a:p>
        </p:txBody>
      </p:sp>
      <p:sp>
        <p:nvSpPr>
          <p:cNvPr id="4" name="Title 3">
            <a:extLst>
              <a:ext uri="{FF2B5EF4-FFF2-40B4-BE49-F238E27FC236}">
                <a16:creationId xmlns:a16="http://schemas.microsoft.com/office/drawing/2014/main" id="{16070E2B-871D-1887-8500-1C9CBF1A44C8}"/>
              </a:ext>
            </a:extLst>
          </p:cNvPr>
          <p:cNvSpPr>
            <a:spLocks noGrp="1"/>
          </p:cNvSpPr>
          <p:nvPr>
            <p:ph type="title"/>
          </p:nvPr>
        </p:nvSpPr>
        <p:spPr/>
        <p:txBody>
          <a:bodyPr/>
          <a:lstStyle/>
          <a:p>
            <a:r>
              <a:rPr lang="en-GB"/>
              <a:t>World Risk Poll 2021 - Call for Proposals</a:t>
            </a:r>
          </a:p>
        </p:txBody>
      </p:sp>
    </p:spTree>
    <p:extLst>
      <p:ext uri="{BB962C8B-B14F-4D97-AF65-F5344CB8AC3E}">
        <p14:creationId xmlns:p14="http://schemas.microsoft.com/office/powerpoint/2010/main" val="294899012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l="60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0ADFBB-99DC-8B42-AE9B-8CA46048816F}"/>
              </a:ext>
            </a:extLst>
          </p:cNvPr>
          <p:cNvSpPr>
            <a:spLocks noGrp="1"/>
          </p:cNvSpPr>
          <p:nvPr>
            <p:ph type="sldNum" sz="quarter" idx="16"/>
          </p:nvPr>
        </p:nvSpPr>
        <p:spPr/>
        <p:txBody>
          <a:bodyPr/>
          <a:lstStyle/>
          <a:p>
            <a:fld id="{86CB4B4D-7CA3-9044-876B-883B54F8677D}" type="slidenum">
              <a:rPr lang="en-GB" smtClean="0"/>
              <a:pPr/>
              <a:t>6</a:t>
            </a:fld>
            <a:endParaRPr lang="en-GB"/>
          </a:p>
        </p:txBody>
      </p:sp>
      <p:pic>
        <p:nvPicPr>
          <p:cNvPr id="14" name="Picture 13">
            <a:extLst>
              <a:ext uri="{FF2B5EF4-FFF2-40B4-BE49-F238E27FC236}">
                <a16:creationId xmlns:a16="http://schemas.microsoft.com/office/drawing/2014/main" id="{13F29006-2B69-BD56-8B16-6DC2C6F617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6186" y="2254514"/>
            <a:ext cx="3493770" cy="2651760"/>
          </a:xfrm>
          <a:prstGeom prst="rect">
            <a:avLst/>
          </a:prstGeom>
        </p:spPr>
      </p:pic>
      <p:sp>
        <p:nvSpPr>
          <p:cNvPr id="9" name="Title 15">
            <a:extLst>
              <a:ext uri="{FF2B5EF4-FFF2-40B4-BE49-F238E27FC236}">
                <a16:creationId xmlns:a16="http://schemas.microsoft.com/office/drawing/2014/main" id="{C7ACAD72-1879-A869-0706-0C327C23ACC4}"/>
              </a:ext>
            </a:extLst>
          </p:cNvPr>
          <p:cNvSpPr>
            <a:spLocks noGrp="1"/>
          </p:cNvSpPr>
          <p:nvPr>
            <p:ph type="title"/>
          </p:nvPr>
        </p:nvSpPr>
        <p:spPr>
          <a:xfrm>
            <a:off x="528486" y="520097"/>
            <a:ext cx="6322019" cy="528773"/>
          </a:xfrm>
        </p:spPr>
        <p:txBody>
          <a:bodyPr/>
          <a:lstStyle/>
          <a:p>
            <a:r>
              <a:rPr lang="en-US"/>
              <a:t>We face many different risks in our daily lives</a:t>
            </a:r>
          </a:p>
        </p:txBody>
      </p:sp>
      <p:sp>
        <p:nvSpPr>
          <p:cNvPr id="10" name="TextBox 9">
            <a:extLst>
              <a:ext uri="{FF2B5EF4-FFF2-40B4-BE49-F238E27FC236}">
                <a16:creationId xmlns:a16="http://schemas.microsoft.com/office/drawing/2014/main" id="{A7C1764F-09EC-F67A-4163-449DB18A5C56}"/>
              </a:ext>
            </a:extLst>
          </p:cNvPr>
          <p:cNvSpPr txBox="1"/>
          <p:nvPr/>
        </p:nvSpPr>
        <p:spPr>
          <a:xfrm>
            <a:off x="1046769" y="5138219"/>
            <a:ext cx="609681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a:solidFill>
                  <a:srgbClr val="E6006E"/>
                </a:solidFill>
              </a:rPr>
              <a:t>Greatest risk to safety in your own words</a:t>
            </a:r>
            <a:endParaRPr lang="en-GB" sz="1200">
              <a:solidFill>
                <a:srgbClr val="E6006E"/>
              </a:solidFill>
            </a:endParaRPr>
          </a:p>
        </p:txBody>
      </p:sp>
    </p:spTree>
    <p:extLst>
      <p:ext uri="{BB962C8B-B14F-4D97-AF65-F5344CB8AC3E}">
        <p14:creationId xmlns:p14="http://schemas.microsoft.com/office/powerpoint/2010/main" val="386786190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60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0ADFBB-99DC-8B42-AE9B-8CA46048816F}"/>
              </a:ext>
            </a:extLst>
          </p:cNvPr>
          <p:cNvSpPr>
            <a:spLocks noGrp="1"/>
          </p:cNvSpPr>
          <p:nvPr>
            <p:ph type="sldNum" sz="quarter" idx="16"/>
          </p:nvPr>
        </p:nvSpPr>
        <p:spPr/>
        <p:txBody>
          <a:bodyPr/>
          <a:lstStyle/>
          <a:p>
            <a:fld id="{86CB4B4D-7CA3-9044-876B-883B54F8677D}" type="slidenum">
              <a:rPr lang="en-GB" smtClean="0"/>
              <a:pPr/>
              <a:t>7</a:t>
            </a:fld>
            <a:endParaRPr lang="en-GB"/>
          </a:p>
        </p:txBody>
      </p:sp>
      <p:pic>
        <p:nvPicPr>
          <p:cNvPr id="10" name="Picture 9">
            <a:extLst>
              <a:ext uri="{FF2B5EF4-FFF2-40B4-BE49-F238E27FC236}">
                <a16:creationId xmlns:a16="http://schemas.microsoft.com/office/drawing/2014/main" id="{08C2FF21-4A0C-35C0-68B5-5A9646D042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3363" y="2434035"/>
            <a:ext cx="5737860" cy="2461260"/>
          </a:xfrm>
          <a:prstGeom prst="rect">
            <a:avLst/>
          </a:prstGeom>
        </p:spPr>
      </p:pic>
      <p:sp>
        <p:nvSpPr>
          <p:cNvPr id="7" name="Title 15">
            <a:extLst>
              <a:ext uri="{FF2B5EF4-FFF2-40B4-BE49-F238E27FC236}">
                <a16:creationId xmlns:a16="http://schemas.microsoft.com/office/drawing/2014/main" id="{0D57E669-A5E5-DA19-AB9B-11465A47FEDD}"/>
              </a:ext>
            </a:extLst>
          </p:cNvPr>
          <p:cNvSpPr>
            <a:spLocks noGrp="1"/>
          </p:cNvSpPr>
          <p:nvPr>
            <p:ph type="title"/>
          </p:nvPr>
        </p:nvSpPr>
        <p:spPr>
          <a:xfrm>
            <a:off x="528486" y="520097"/>
            <a:ext cx="6367614" cy="528773"/>
          </a:xfrm>
        </p:spPr>
        <p:txBody>
          <a:bodyPr/>
          <a:lstStyle/>
          <a:p>
            <a:r>
              <a:rPr lang="en-US"/>
              <a:t>Globally, more people feel less safe than they did five years previously</a:t>
            </a:r>
          </a:p>
        </p:txBody>
      </p:sp>
      <p:sp>
        <p:nvSpPr>
          <p:cNvPr id="8" name="TextBox 7">
            <a:extLst>
              <a:ext uri="{FF2B5EF4-FFF2-40B4-BE49-F238E27FC236}">
                <a16:creationId xmlns:a16="http://schemas.microsoft.com/office/drawing/2014/main" id="{6762FEA5-88A5-659B-074F-8BE32E42D61F}"/>
              </a:ext>
            </a:extLst>
          </p:cNvPr>
          <p:cNvSpPr txBox="1"/>
          <p:nvPr/>
        </p:nvSpPr>
        <p:spPr>
          <a:xfrm>
            <a:off x="663888" y="4964633"/>
            <a:ext cx="609681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a:solidFill>
                  <a:srgbClr val="E6006E"/>
                </a:solidFill>
              </a:rPr>
              <a:t>How safe do you feel compared to five years ago?</a:t>
            </a:r>
            <a:endParaRPr lang="en-GB" sz="1200">
              <a:solidFill>
                <a:srgbClr val="E6006E"/>
              </a:solidFill>
            </a:endParaRPr>
          </a:p>
        </p:txBody>
      </p:sp>
    </p:spTree>
    <p:extLst>
      <p:ext uri="{BB962C8B-B14F-4D97-AF65-F5344CB8AC3E}">
        <p14:creationId xmlns:p14="http://schemas.microsoft.com/office/powerpoint/2010/main" val="377206107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44000" b="-16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0ADFBB-99DC-8B42-AE9B-8CA46048816F}"/>
              </a:ext>
            </a:extLst>
          </p:cNvPr>
          <p:cNvSpPr>
            <a:spLocks noGrp="1"/>
          </p:cNvSpPr>
          <p:nvPr>
            <p:ph type="sldNum" sz="quarter" idx="16"/>
          </p:nvPr>
        </p:nvSpPr>
        <p:spPr/>
        <p:txBody>
          <a:bodyPr/>
          <a:lstStyle/>
          <a:p>
            <a:fld id="{86CB4B4D-7CA3-9044-876B-883B54F8677D}" type="slidenum">
              <a:rPr lang="en-GB" smtClean="0"/>
              <a:pPr/>
              <a:t>8</a:t>
            </a:fld>
            <a:endParaRPr lang="en-GB"/>
          </a:p>
        </p:txBody>
      </p:sp>
      <p:pic>
        <p:nvPicPr>
          <p:cNvPr id="8" name="Picture 7">
            <a:extLst>
              <a:ext uri="{FF2B5EF4-FFF2-40B4-BE49-F238E27FC236}">
                <a16:creationId xmlns:a16="http://schemas.microsoft.com/office/drawing/2014/main" id="{31C39973-8DFC-C4EA-6CF0-F37CE97CB8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89860" y="1722901"/>
            <a:ext cx="6812280" cy="716280"/>
          </a:xfrm>
          <a:prstGeom prst="rect">
            <a:avLst/>
          </a:prstGeom>
        </p:spPr>
      </p:pic>
      <p:sp>
        <p:nvSpPr>
          <p:cNvPr id="7" name="Title 15">
            <a:extLst>
              <a:ext uri="{FF2B5EF4-FFF2-40B4-BE49-F238E27FC236}">
                <a16:creationId xmlns:a16="http://schemas.microsoft.com/office/drawing/2014/main" id="{2FE1E41E-C844-BB4D-9612-FAD50AAC2177}"/>
              </a:ext>
            </a:extLst>
          </p:cNvPr>
          <p:cNvSpPr>
            <a:spLocks noGrp="1"/>
          </p:cNvSpPr>
          <p:nvPr>
            <p:ph type="title"/>
          </p:nvPr>
        </p:nvSpPr>
        <p:spPr>
          <a:xfrm>
            <a:off x="528485" y="520097"/>
            <a:ext cx="8022127" cy="528773"/>
          </a:xfrm>
        </p:spPr>
        <p:txBody>
          <a:bodyPr/>
          <a:lstStyle/>
          <a:p>
            <a:r>
              <a:rPr lang="en-US"/>
              <a:t>Serious harm from mental health issues and severe weather increased</a:t>
            </a:r>
          </a:p>
        </p:txBody>
      </p:sp>
      <p:sp>
        <p:nvSpPr>
          <p:cNvPr id="9" name="TextBox 8">
            <a:extLst>
              <a:ext uri="{FF2B5EF4-FFF2-40B4-BE49-F238E27FC236}">
                <a16:creationId xmlns:a16="http://schemas.microsoft.com/office/drawing/2014/main" id="{47202E66-CE49-178D-7507-1B00B17A4256}"/>
              </a:ext>
            </a:extLst>
          </p:cNvPr>
          <p:cNvSpPr txBox="1"/>
          <p:nvPr/>
        </p:nvSpPr>
        <p:spPr>
          <a:xfrm>
            <a:off x="2591205" y="2499852"/>
            <a:ext cx="6096810"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a:solidFill>
                  <a:srgbClr val="E6006E"/>
                </a:solidFill>
              </a:rPr>
              <a:t>Have you or someone you know experienced serious harm from…</a:t>
            </a:r>
            <a:endParaRPr lang="en-GB" sz="1200">
              <a:solidFill>
                <a:srgbClr val="E6006E"/>
              </a:solidFill>
            </a:endParaRPr>
          </a:p>
        </p:txBody>
      </p:sp>
    </p:spTree>
    <p:extLst>
      <p:ext uri="{BB962C8B-B14F-4D97-AF65-F5344CB8AC3E}">
        <p14:creationId xmlns:p14="http://schemas.microsoft.com/office/powerpoint/2010/main" val="87732592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l="60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0ADFBB-99DC-8B42-AE9B-8CA46048816F}"/>
              </a:ext>
            </a:extLst>
          </p:cNvPr>
          <p:cNvSpPr>
            <a:spLocks noGrp="1"/>
          </p:cNvSpPr>
          <p:nvPr>
            <p:ph type="sldNum" sz="quarter" idx="16"/>
          </p:nvPr>
        </p:nvSpPr>
        <p:spPr/>
        <p:txBody>
          <a:bodyPr/>
          <a:lstStyle/>
          <a:p>
            <a:fld id="{86CB4B4D-7CA3-9044-876B-883B54F8677D}" type="slidenum">
              <a:rPr lang="en-GB" smtClean="0"/>
              <a:pPr/>
              <a:t>9</a:t>
            </a:fld>
            <a:endParaRPr lang="en-GB"/>
          </a:p>
        </p:txBody>
      </p:sp>
      <p:sp>
        <p:nvSpPr>
          <p:cNvPr id="16" name="Title 15">
            <a:extLst>
              <a:ext uri="{FF2B5EF4-FFF2-40B4-BE49-F238E27FC236}">
                <a16:creationId xmlns:a16="http://schemas.microsoft.com/office/drawing/2014/main" id="{7707E30A-36DD-3E4A-AA4F-1AFB09AA1A59}"/>
              </a:ext>
            </a:extLst>
          </p:cNvPr>
          <p:cNvSpPr>
            <a:spLocks noGrp="1"/>
          </p:cNvSpPr>
          <p:nvPr>
            <p:ph type="title"/>
          </p:nvPr>
        </p:nvSpPr>
        <p:spPr>
          <a:xfrm>
            <a:off x="528486" y="520097"/>
            <a:ext cx="6367614" cy="528773"/>
          </a:xfrm>
        </p:spPr>
        <p:txBody>
          <a:bodyPr/>
          <a:lstStyle/>
          <a:p>
            <a:r>
              <a:rPr lang="en-US"/>
              <a:t>People on low incomes experience more serious harm at work</a:t>
            </a:r>
          </a:p>
        </p:txBody>
      </p:sp>
      <p:pic>
        <p:nvPicPr>
          <p:cNvPr id="5" name="Picture 4">
            <a:extLst>
              <a:ext uri="{FF2B5EF4-FFF2-40B4-BE49-F238E27FC236}">
                <a16:creationId xmlns:a16="http://schemas.microsoft.com/office/drawing/2014/main" id="{F906C741-DAA2-240E-138B-BFA656C985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6816" y="2571723"/>
            <a:ext cx="3992880" cy="1421130"/>
          </a:xfrm>
          <a:prstGeom prst="rect">
            <a:avLst/>
          </a:prstGeom>
        </p:spPr>
      </p:pic>
      <p:sp>
        <p:nvSpPr>
          <p:cNvPr id="6" name="TextBox 5">
            <a:extLst>
              <a:ext uri="{FF2B5EF4-FFF2-40B4-BE49-F238E27FC236}">
                <a16:creationId xmlns:a16="http://schemas.microsoft.com/office/drawing/2014/main" id="{7354F72C-0156-26C7-90BD-CB08EB38CEEB}"/>
              </a:ext>
            </a:extLst>
          </p:cNvPr>
          <p:cNvSpPr txBox="1"/>
          <p:nvPr/>
        </p:nvSpPr>
        <p:spPr>
          <a:xfrm>
            <a:off x="1427697" y="4213507"/>
            <a:ext cx="309566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200">
                <a:solidFill>
                  <a:srgbClr val="E6006E"/>
                </a:solidFill>
              </a:rPr>
              <a:t>Have you or someone you know experienced </a:t>
            </a:r>
          </a:p>
          <a:p>
            <a:r>
              <a:rPr lang="en-GB" sz="1200">
                <a:solidFill>
                  <a:srgbClr val="E6006E"/>
                </a:solidFill>
              </a:rPr>
              <a:t>serious harm from the work you do?</a:t>
            </a:r>
          </a:p>
        </p:txBody>
      </p:sp>
    </p:spTree>
    <p:extLst>
      <p:ext uri="{BB962C8B-B14F-4D97-AF65-F5344CB8AC3E}">
        <p14:creationId xmlns:p14="http://schemas.microsoft.com/office/powerpoint/2010/main" val="3261759694"/>
      </p:ext>
    </p:extLst>
  </p:cSld>
  <p:clrMapOvr>
    <a:masterClrMapping/>
  </p:clrMapOvr>
  <p:transition spd="med"/>
</p:sld>
</file>

<file path=ppt/theme/theme1.xml><?xml version="1.0" encoding="utf-8"?>
<a:theme xmlns:a="http://schemas.openxmlformats.org/drawingml/2006/main" name="LR - MASTER - LAYOUT">
  <a:themeElements>
    <a:clrScheme name="Custom 2">
      <a:dk1>
        <a:srgbClr val="04AA9E"/>
      </a:dk1>
      <a:lt1>
        <a:srgbClr val="FFFFFF"/>
      </a:lt1>
      <a:dk2>
        <a:srgbClr val="0D4665"/>
      </a:dk2>
      <a:lt2>
        <a:srgbClr val="BB6786"/>
      </a:lt2>
      <a:accent1>
        <a:srgbClr val="10715E"/>
      </a:accent1>
      <a:accent2>
        <a:srgbClr val="B0D65E"/>
      </a:accent2>
      <a:accent3>
        <a:srgbClr val="F3D044"/>
      </a:accent3>
      <a:accent4>
        <a:srgbClr val="FAA869"/>
      </a:accent4>
      <a:accent5>
        <a:srgbClr val="6F64CB"/>
      </a:accent5>
      <a:accent6>
        <a:srgbClr val="70378D"/>
      </a:accent6>
      <a:hlink>
        <a:srgbClr val="BB6786"/>
      </a:hlink>
      <a:folHlink>
        <a:srgbClr val="E5006E"/>
      </a:folHlink>
    </a:clrScheme>
    <a:fontScheme name="LR font">
      <a:majorFont>
        <a:latin typeface="Source Sans Pro"/>
        <a:ea typeface=""/>
        <a:cs typeface=""/>
      </a:majorFont>
      <a:minorFont>
        <a:latin typeface="Source Sans Pro"/>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2700" cap="flat">
          <a:noFill/>
          <a:miter lim="400000"/>
        </a:ln>
        <a:effectLst/>
        <a:sp3d/>
      </a:spPr>
      <a:bodyPr rot="0" spcFirstLastPara="1" vertOverflow="overflow" horzOverflow="overflow" vert="horz" wrap="square" lIns="0" tIns="0" rIns="0" bIns="0" numCol="1" spcCol="38100" rtlCol="0" anchor="ctr">
        <a:no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dirty="0">
            <a:ln>
              <a:noFill/>
            </a:ln>
            <a:noFill/>
            <a:effectLst/>
            <a:uFillTx/>
            <a:latin typeface="Source Sans Pro" panose="020B0503030403020204" pitchFamily="34" charset="0"/>
            <a:ea typeface="Source Sans Pro" panose="020B0503030403020204" pitchFamily="34" charset="0"/>
            <a:cs typeface="Silka Medium"/>
            <a:sym typeface="Silka Medium"/>
          </a:defRPr>
        </a:def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50800" tIns="50800" rIns="50800" bIns="50800" numCol="1" spcCol="38100" rtlCol="0" anchor="t">
        <a:normAutofit/>
      </a:bodyPr>
      <a:lstStyle>
        <a:defPPr marL="0" marR="0" indent="0" algn="l" defTabSz="457200" rtl="0" fontAlgn="auto" latinLnBrk="0" hangingPunct="0">
          <a:spcBef>
            <a:spcPts val="0"/>
          </a:spcBef>
          <a:spcAft>
            <a:spcPts val="0"/>
          </a:spcAft>
          <a:buClrTx/>
          <a:buSzTx/>
          <a:buFontTx/>
          <a:buNone/>
          <a:tabLst/>
          <a:defRPr kumimoji="0" sz="2000" b="0" i="0" u="none" strike="noStrike" cap="none" spc="0" normalizeH="0" baseline="0" dirty="0" err="1" smtClean="0">
            <a:ln>
              <a:noFill/>
            </a:ln>
            <a:solidFill>
              <a:srgbClr val="132421"/>
            </a:solidFill>
            <a:effectLst/>
            <a:uFill>
              <a:solidFill>
                <a:srgbClr val="132421"/>
              </a:solidFill>
            </a:uFill>
            <a:ea typeface="Silka Light"/>
            <a:cs typeface="Silka Light"/>
            <a:sym typeface="Silka Light"/>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Version=16.0.0.0,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Version=16.0.0.0, Culture=neutral, PublicKeyToken=71e9bce111e9429c</Assembly>
    <Class>Microsoft.Office.RecordsManagement.Internal.UpdateExpireDate</Class>
    <Data/>
    <Filter/>
  </Receiver>
</spe:Receivers>
</file>

<file path=customXml/item2.xml><?xml version="1.0" encoding="utf-8"?>
<?mso-contentType ?>
<SharedContentType xmlns="Microsoft.SharePoint.Taxonomy.ContentTypeSync" SourceId="9782c4b5-a105-41a1-bdd4-3e36c38a1249" ContentTypeId="0x0101000324CBCB0B78574FA7645E3E013D5CD0" PreviousValue="false"/>
</file>

<file path=customXml/item3.xml><?xml version="1.0" encoding="utf-8"?>
<?mso-contentType ?>
<p:Policy xmlns:p="office.server.policy" id="" local="true">
  <p:Name>LR Document</p:Name>
  <p:Description>Delete all previous versions of the document one year after the document is created.</p:Description>
  <p:Statement>Document associated with the LR Document content type are subject to a retention policy. If the document is not modified for 2 year the policy will delete all previous versions of the document. If the document is not modified for 7 years it will be sent to recycle bin.</p:Statement>
  <p:PolicyItems>
    <p:PolicyItem featureId="Microsoft.Office.RecordsManagement.PolicyFeatures.Expiration" staticId="0x0101000324CBCB0B78574FA7645E3E013D5CD0|-1473520013" UniqueId="e96759ec-5483-4cd7-b06a-5bf549de2bd4">
      <p:Name>Retention</p:Name>
      <p:Description>Automatic scheduling of content for processing, and performing a retention action on content that has reached its due date.</p:Description>
      <p:CustomData>
        <Schedules nextStageId="3">
          <Schedule type="Default">
            <stages>
              <data stageId="1" recur="true" offset="1" unit="months">
                <formula id="Microsoft.Office.RecordsManagement.PolicyFeatures.Expiration.Formula.BuiltIn">
                  <number>2</number>
                  <property>Modified</property>
                  <propertyId>28cf69c5-fa48-462a-b5cd-27b6f9d2bd5f</propertyId>
                  <period>years</period>
                </formula>
                <action type="action" id="Microsoft.Office.RecordsManagement.PolicyFeatures.Expiration.Action.DeletePreviousVersions"/>
              </data>
              <data stageId="2">
                <formula id="Microsoft.Office.RecordsManagement.PolicyFeatures.Expiration.Formula.BuiltIn">
                  <number>7</number>
                  <property>Modified</property>
                  <propertyId>28cf69c5-fa48-462a-b5cd-27b6f9d2bd5f</propertyId>
                  <period>years</period>
                </formula>
                <action type="action" id="Microsoft.Office.RecordsManagement.PolicyFeatures.Expiration.Action.MoveToRecycleBin"/>
              </data>
            </stages>
          </Schedule>
        </Schedules>
      </p:CustomData>
    </p:PolicyItem>
  </p:PolicyItems>
</p:Policy>
</file>

<file path=customXml/item4.xml><?xml version="1.0" encoding="utf-8"?>
<p:properties xmlns:p="http://schemas.microsoft.com/office/2006/metadata/properties" xmlns:xsi="http://www.w3.org/2001/XMLSchema-instance" xmlns:pc="http://schemas.microsoft.com/office/infopath/2007/PartnerControls">
  <documentManagement>
    <ea6fdca0dc3d477a85eb2d54cfca3ac4 xmlns="a5f8ab96-b647-44ee-8051-6ce0fea232c8">
      <Terms xmlns="http://schemas.microsoft.com/office/infopath/2007/PartnerControls"/>
    </ea6fdca0dc3d477a85eb2d54cfca3ac4>
    <TaxCatchAll xmlns="a5f8ab96-b647-44ee-8051-6ce0fea232c8" xsi:nil="true"/>
    <n23cfe909ce54ec9bd4082373f768e33 xmlns="a5f8ab96-b647-44ee-8051-6ce0fea232c8">
      <Terms xmlns="http://schemas.microsoft.com/office/infopath/2007/PartnerControls"/>
    </n23cfe909ce54ec9bd4082373f768e33>
    <d28a5e50745243caa016809657bff35b xmlns="a5f8ab96-b647-44ee-8051-6ce0fea232c8">
      <Terms xmlns="http://schemas.microsoft.com/office/infopath/2007/PartnerControls"/>
    </d28a5e50745243caa016809657bff35b>
    <e36707d4290f456d869e0514d9dab6da xmlns="a5f8ab96-b647-44ee-8051-6ce0fea232c8">
      <Terms xmlns="http://schemas.microsoft.com/office/infopath/2007/PartnerControls"/>
    </e36707d4290f456d869e0514d9dab6da>
    <le57b6238bbb48ad992be5e24c0256b9 xmlns="a5f8ab96-b647-44ee-8051-6ce0fea232c8">
      <Terms xmlns="http://schemas.microsoft.com/office/infopath/2007/PartnerControls"/>
    </le57b6238bbb48ad992be5e24c0256b9>
    <_dlc_ExpireDate xmlns="http://schemas.microsoft.com/sharepoint/v3">2024-09-03T18:38:05+00:00</_dlc_ExpireDate>
    <_dlc_ExpireDateSaved xmlns="http://schemas.microsoft.com/sharepoint/v3" xsi:nil="true"/>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LR Document" ma:contentTypeID="0x0101000324CBCB0B78574FA7645E3E013D5CD000A15D6843BF8514418AE1C95A8F0DE0F2" ma:contentTypeVersion="4" ma:contentTypeDescription="Lloyd's Register default document content type." ma:contentTypeScope="" ma:versionID="065fc6d17ea5dbe36b787de508648094">
  <xsd:schema xmlns:xsd="http://www.w3.org/2001/XMLSchema" xmlns:xs="http://www.w3.org/2001/XMLSchema" xmlns:p="http://schemas.microsoft.com/office/2006/metadata/properties" xmlns:ns1="http://schemas.microsoft.com/sharepoint/v3" xmlns:ns2="a5f8ab96-b647-44ee-8051-6ce0fea232c8" targetNamespace="http://schemas.microsoft.com/office/2006/metadata/properties" ma:root="true" ma:fieldsID="a5f35391c9f0a95ddac64c3026661fd9" ns1:_="" ns2:_="">
    <xsd:import namespace="http://schemas.microsoft.com/sharepoint/v3"/>
    <xsd:import namespace="a5f8ab96-b647-44ee-8051-6ce0fea232c8"/>
    <xsd:element name="properties">
      <xsd:complexType>
        <xsd:sequence>
          <xsd:element name="documentManagement">
            <xsd:complexType>
              <xsd:all>
                <xsd:element ref="ns2:ea6fdca0dc3d477a85eb2d54cfca3ac4" minOccurs="0"/>
                <xsd:element ref="ns2:TaxCatchAll" minOccurs="0"/>
                <xsd:element ref="ns2:TaxCatchAllLabel" minOccurs="0"/>
                <xsd:element ref="ns2:e36707d4290f456d869e0514d9dab6da" minOccurs="0"/>
                <xsd:element ref="ns2:n23cfe909ce54ec9bd4082373f768e33" minOccurs="0"/>
                <xsd:element ref="ns2:d28a5e50745243caa016809657bff35b" minOccurs="0"/>
                <xsd:element ref="ns2:le57b6238bbb48ad992be5e24c0256b9" minOccurs="0"/>
                <xsd:element ref="ns1:_dlc_Exempt" minOccurs="0"/>
                <xsd:element ref="ns1:_dlc_ExpireDateSaved" minOccurs="0"/>
                <xsd:element ref="ns1:_dlc_Expir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0" nillable="true" ma:displayName="Exempt from Policy" ma:description="" ma:hidden="true" ma:internalName="_dlc_Exempt" ma:readOnly="true">
      <xsd:simpleType>
        <xsd:restriction base="dms:Unknown"/>
      </xsd:simpleType>
    </xsd:element>
    <xsd:element name="_dlc_ExpireDateSaved" ma:index="21" nillable="true" ma:displayName="Original Expiration Date" ma:description="" ma:hidden="true" ma:internalName="_dlc_ExpireDateSaved" ma:readOnly="true">
      <xsd:simpleType>
        <xsd:restriction base="dms:DateTime"/>
      </xsd:simpleType>
    </xsd:element>
    <xsd:element name="_dlc_ExpireDate" ma:index="22"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5f8ab96-b647-44ee-8051-6ce0fea232c8" elementFormDefault="qualified">
    <xsd:import namespace="http://schemas.microsoft.com/office/2006/documentManagement/types"/>
    <xsd:import namespace="http://schemas.microsoft.com/office/infopath/2007/PartnerControls"/>
    <xsd:element name="ea6fdca0dc3d477a85eb2d54cfca3ac4" ma:index="8" nillable="true" ma:taxonomy="true" ma:internalName="ea6fdca0dc3d477a85eb2d54cfca3ac4" ma:taxonomyFieldName="LR_x0020_Company" ma:displayName="LR Company" ma:default="" ma:fieldId="{ea6fdca0-dc3d-477a-85eb-2d54cfca3ac4}" ma:taxonomyMulti="true" ma:sspId="9782c4b5-a105-41a1-bdd4-3e36c38a1249" ma:termSetId="b292d854-4fc7-4709-a418-fe538ee17d68"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fe847d47-4e12-4bbf-9ff5-a9a434349a9a}" ma:internalName="TaxCatchAll" ma:showField="CatchAllData" ma:web="824a04a6-2f89-4106-b15c-b0084e78967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fe847d47-4e12-4bbf-9ff5-a9a434349a9a}" ma:internalName="TaxCatchAllLabel" ma:readOnly="true" ma:showField="CatchAllDataLabel" ma:web="824a04a6-2f89-4106-b15c-b0084e78967c">
      <xsd:complexType>
        <xsd:complexContent>
          <xsd:extension base="dms:MultiChoiceLookup">
            <xsd:sequence>
              <xsd:element name="Value" type="dms:Lookup" maxOccurs="unbounded" minOccurs="0" nillable="true"/>
            </xsd:sequence>
          </xsd:extension>
        </xsd:complexContent>
      </xsd:complexType>
    </xsd:element>
    <xsd:element name="e36707d4290f456d869e0514d9dab6da" ma:index="12" nillable="true" ma:taxonomy="true" ma:internalName="e36707d4290f456d869e0514d9dab6da" ma:taxonomyFieldName="Business_x0020_Division" ma:displayName="Business Division" ma:default="" ma:fieldId="{e36707d4-290f-456d-869e-0514d9dab6da}" ma:sspId="9782c4b5-a105-41a1-bdd4-3e36c38a1249" ma:termSetId="d5cec6b8-384e-4dae-8e0e-2883e2842061" ma:anchorId="00000000-0000-0000-0000-000000000000" ma:open="false" ma:isKeyword="false">
      <xsd:complexType>
        <xsd:sequence>
          <xsd:element ref="pc:Terms" minOccurs="0" maxOccurs="1"/>
        </xsd:sequence>
      </xsd:complexType>
    </xsd:element>
    <xsd:element name="n23cfe909ce54ec9bd4082373f768e33" ma:index="14" nillable="true" ma:taxonomy="true" ma:internalName="n23cfe909ce54ec9bd4082373f768e33" ma:taxonomyFieldName="Geography" ma:displayName="Geography" ma:default="" ma:fieldId="{723cfe90-9ce5-4ec9-bd40-82373f768e33}" ma:taxonomyMulti="true" ma:sspId="9782c4b5-a105-41a1-bdd4-3e36c38a1249" ma:termSetId="18a4862e-a666-4b43-8ad1-8fb7b7a766c8" ma:anchorId="00000000-0000-0000-0000-000000000000" ma:open="false" ma:isKeyword="false">
      <xsd:complexType>
        <xsd:sequence>
          <xsd:element ref="pc:Terms" minOccurs="0" maxOccurs="1"/>
        </xsd:sequence>
      </xsd:complexType>
    </xsd:element>
    <xsd:element name="d28a5e50745243caa016809657bff35b" ma:index="16" nillable="true" ma:taxonomy="true" ma:internalName="d28a5e50745243caa016809657bff35b" ma:taxonomyFieldName="Service_x0020_Sector" ma:displayName="Service Sector" ma:default="" ma:fieldId="{d28a5e50-7452-43ca-a016-809657bff35b}" ma:taxonomyMulti="true" ma:sspId="9782c4b5-a105-41a1-bdd4-3e36c38a1249" ma:termSetId="595434e7-ee8a-422b-b36c-49d7f866f528" ma:anchorId="00000000-0000-0000-0000-000000000000" ma:open="false" ma:isKeyword="false">
      <xsd:complexType>
        <xsd:sequence>
          <xsd:element ref="pc:Terms" minOccurs="0" maxOccurs="1"/>
        </xsd:sequence>
      </xsd:complexType>
    </xsd:element>
    <xsd:element name="le57b6238bbb48ad992be5e24c0256b9" ma:index="18" nillable="true" ma:taxonomy="true" ma:internalName="le57b6238bbb48ad992be5e24c0256b9" ma:taxonomyFieldName="Strategic_x0020_Themes" ma:displayName="Strategic Themes" ma:default="" ma:fieldId="{5e57b623-8bbb-48ad-992b-e5e24c0256b9}" ma:taxonomyMulti="true" ma:sspId="9782c4b5-a105-41a1-bdd4-3e36c38a1249" ma:termSetId="62a6ddd0-7ad0-4078-a12b-fe0b4aae5c5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EBE8F1-A5AA-4E63-8D8F-B9BC91037B95}">
  <ds:schemaRefs>
    <ds:schemaRef ds:uri="http://schemas.microsoft.com/sharepoint/events"/>
  </ds:schemaRefs>
</ds:datastoreItem>
</file>

<file path=customXml/itemProps2.xml><?xml version="1.0" encoding="utf-8"?>
<ds:datastoreItem xmlns:ds="http://schemas.openxmlformats.org/officeDocument/2006/customXml" ds:itemID="{7694846B-E73F-49AF-A544-99327D1112D2}">
  <ds:schemaRefs>
    <ds:schemaRef ds:uri="Microsoft.SharePoint.Taxonomy.ContentTypeSync"/>
  </ds:schemaRefs>
</ds:datastoreItem>
</file>

<file path=customXml/itemProps3.xml><?xml version="1.0" encoding="utf-8"?>
<ds:datastoreItem xmlns:ds="http://schemas.openxmlformats.org/officeDocument/2006/customXml" ds:itemID="{7A84A60A-2EB1-4C2F-80AF-307586002116}">
  <ds:schemaRefs>
    <ds:schemaRef ds:uri="office.server.policy"/>
  </ds:schemaRefs>
</ds:datastoreItem>
</file>

<file path=customXml/itemProps4.xml><?xml version="1.0" encoding="utf-8"?>
<ds:datastoreItem xmlns:ds="http://schemas.openxmlformats.org/officeDocument/2006/customXml" ds:itemID="{A5D23445-76B8-4A39-9183-9970E456250A}">
  <ds:schemaRefs>
    <ds:schemaRef ds:uri="a5f8ab96-b647-44ee-8051-6ce0fea232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B8BE57DE-6EF9-483D-A7FF-7BB6D5F484C7}">
  <ds:schemaRefs>
    <ds:schemaRef ds:uri="http://schemas.microsoft.com/sharepoint/v3/contenttype/forms"/>
  </ds:schemaRefs>
</ds:datastoreItem>
</file>

<file path=customXml/itemProps6.xml><?xml version="1.0" encoding="utf-8"?>
<ds:datastoreItem xmlns:ds="http://schemas.openxmlformats.org/officeDocument/2006/customXml" ds:itemID="{B9A88B20-38A9-45D2-9D81-C3C654A340CF}">
  <ds:schemaRefs>
    <ds:schemaRef ds:uri="a5f8ab96-b647-44ee-8051-6ce0fea232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5c4c49b-ebde-4356-a4f6-d1d955faa706}" enabled="1" method="Standard" siteId="{4a3454a0-8cf4-4a9c-b1c0-6ce4d1495f82}"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14</Slides>
  <Notes>3</Notes>
  <HiddenSlides>1</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LR - MASTER - LAYOUT</vt:lpstr>
      <vt:lpstr>PowerPoint Presentation</vt:lpstr>
      <vt:lpstr>Lloyd’s Register Foundation</vt:lpstr>
      <vt:lpstr>The Lloyd’s Register Foundation World Risk Poll</vt:lpstr>
      <vt:lpstr>World Risk Poll 2019 Projects</vt:lpstr>
      <vt:lpstr>World Risk Poll 2021 - Call for Proposals</vt:lpstr>
      <vt:lpstr>We face many different risks in our daily lives</vt:lpstr>
      <vt:lpstr>Globally, more people feel less safe than they did five years previously</vt:lpstr>
      <vt:lpstr>Serious harm from mental health issues and severe weather increased</vt:lpstr>
      <vt:lpstr>People on low incomes experience more serious harm at work</vt:lpstr>
      <vt:lpstr>We can use the worry and experience gap to improve safety</vt:lpstr>
      <vt:lpstr>Climate change perceptions unchanged – in spite of competing risks  </vt:lpstr>
      <vt:lpstr>PowerPoint Presentation</vt:lpstr>
      <vt:lpstr>PowerPoint Presentation</vt:lpstr>
      <vt:lpstr>Appendix I - questions used in presentation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Cheal</dc:creator>
  <cp:revision>2</cp:revision>
  <cp:lastPrinted>2021-08-16T08:10:59Z</cp:lastPrinted>
  <dcterms:created xsi:type="dcterms:W3CDTF">2021-08-11T06:51:53Z</dcterms:created>
  <dcterms:modified xsi:type="dcterms:W3CDTF">2022-09-12T12:27:27Z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0x0101000324CBCB0B78574FA7645E3E013D5CD000A15D6843BF8514418AE1C95A8F0DE0F2</vt:lpwstr>
  </property>
  <property fmtid="{D5CDD505-2E9C-101B-9397-08002B2CF9AE}" pid="3" name="_dlc_policyId">
    <vt:lpwstr>0x0101000324CBCB0B78574FA7645E3E013D5CD0|-1473520013</vt:lpwstr>
  </property>
  <property fmtid="{D5CDD505-2E9C-101B-9397-08002B2CF9AE}" pid="4" name="ItemRetentionFormula">
    <vt:lpwstr>&lt;formula id="Microsoft.Office.RecordsManagement.PolicyFeatures.Expiration.Formula.BuiltIn"&gt;&lt;number&gt;2&lt;/number&gt;&lt;property&gt;Modified&lt;/property&gt;&lt;propertyId&gt;28cf69c5-fa48-462a-b5cd-27b6f9d2bd5f&lt;/propertyId&gt;&lt;period&gt;years&lt;/period&gt;&lt;/formula&gt;</vt:lpwstr>
  </property>
  <property fmtid="{D5CDD505-2E9C-101B-9397-08002B2CF9AE}" pid="5" name="Geography">
    <vt:lpwstr/>
  </property>
  <property fmtid="{D5CDD505-2E9C-101B-9397-08002B2CF9AE}" pid="6" name="Strategic Themes">
    <vt:lpwstr/>
  </property>
  <property fmtid="{D5CDD505-2E9C-101B-9397-08002B2CF9AE}" pid="7" name="Service Sector">
    <vt:lpwstr/>
  </property>
  <property fmtid="{D5CDD505-2E9C-101B-9397-08002B2CF9AE}" pid="8" name="LR Company">
    <vt:lpwstr/>
  </property>
  <property fmtid="{D5CDD505-2E9C-101B-9397-08002B2CF9AE}" pid="9" name="Business Division">
    <vt:lpwstr/>
  </property>
  <property fmtid="{D5CDD505-2E9C-101B-9397-08002B2CF9AE}" pid="10" name="MSIP_Label_d5c4c49b-ebde-4356-a4f6-d1d955faa706_Enabled">
    <vt:lpwstr>true</vt:lpwstr>
  </property>
  <property fmtid="{D5CDD505-2E9C-101B-9397-08002B2CF9AE}" pid="11" name="MSIP_Label_d5c4c49b-ebde-4356-a4f6-d1d955faa706_SetDate">
    <vt:lpwstr>2022-03-22T12:06:44Z</vt:lpwstr>
  </property>
  <property fmtid="{D5CDD505-2E9C-101B-9397-08002B2CF9AE}" pid="12" name="MSIP_Label_d5c4c49b-ebde-4356-a4f6-d1d955faa706_Method">
    <vt:lpwstr>Standard</vt:lpwstr>
  </property>
  <property fmtid="{D5CDD505-2E9C-101B-9397-08002B2CF9AE}" pid="13" name="MSIP_Label_d5c4c49b-ebde-4356-a4f6-d1d955faa706_Name">
    <vt:lpwstr>ConfidentialLR_LR</vt:lpwstr>
  </property>
  <property fmtid="{D5CDD505-2E9C-101B-9397-08002B2CF9AE}" pid="14" name="MSIP_Label_d5c4c49b-ebde-4356-a4f6-d1d955faa706_SiteId">
    <vt:lpwstr>4a3454a0-8cf4-4a9c-b1c0-6ce4d1495f82</vt:lpwstr>
  </property>
  <property fmtid="{D5CDD505-2E9C-101B-9397-08002B2CF9AE}" pid="15" name="MSIP_Label_d5c4c49b-ebde-4356-a4f6-d1d955faa706_ActionId">
    <vt:lpwstr>3e10c8cf-b140-43b3-9fcf-10e60ab0ca5a</vt:lpwstr>
  </property>
  <property fmtid="{D5CDD505-2E9C-101B-9397-08002B2CF9AE}" pid="16" name="MSIP_Label_d5c4c49b-ebde-4356-a4f6-d1d955faa706_ContentBits">
    <vt:lpwstr>0</vt:lpwstr>
  </property>
  <property fmtid="{D5CDD505-2E9C-101B-9397-08002B2CF9AE}" pid="17" name="LR_Classification">
    <vt:lpwstr>Confidential - LR \ LR</vt:lpwstr>
  </property>
  <property fmtid="{D5CDD505-2E9C-101B-9397-08002B2CF9AE}" pid="18" name="MediaServiceImageTags">
    <vt:lpwstr/>
  </property>
  <property fmtid="{D5CDD505-2E9C-101B-9397-08002B2CF9AE}" pid="19" name="lcf76f155ced4ddcb4097134ff3c332f">
    <vt:lpwstr/>
  </property>
</Properties>
</file>