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7"/>
  </p:sldMasterIdLst>
  <p:notesMasterIdLst>
    <p:notesMasterId r:id="rId21"/>
  </p:notesMasterIdLst>
  <p:sldIdLst>
    <p:sldId id="2144868108" r:id="rId8"/>
    <p:sldId id="2144868144" r:id="rId9"/>
    <p:sldId id="2144868141" r:id="rId10"/>
    <p:sldId id="2144868145" r:id="rId11"/>
    <p:sldId id="2144868142" r:id="rId12"/>
    <p:sldId id="2144868153" r:id="rId13"/>
    <p:sldId id="2144868159" r:id="rId14"/>
    <p:sldId id="2144868158" r:id="rId15"/>
    <p:sldId id="2144868157" r:id="rId16"/>
    <p:sldId id="2144868156" r:id="rId17"/>
    <p:sldId id="2144868154" r:id="rId18"/>
    <p:sldId id="2144868143" r:id="rId19"/>
    <p:sldId id="2144868139" r:id="rId20"/>
  </p:sldIdLst>
  <p:sldSz cx="12192000" cy="6858000"/>
  <p:notesSz cx="6797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8632AA-17B0-0F75-F478-22019BADD890}" name="Gardner, Aaron" initials="GA" userId="Gardner, Aaro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ang, Jetteen" initials="HJ" lastIdx="57" clrIdx="0">
    <p:extLst>
      <p:ext uri="{19B8F6BF-5375-455C-9EA6-DF929625EA0E}">
        <p15:presenceInfo xmlns:p15="http://schemas.microsoft.com/office/powerpoint/2012/main" userId="S::jetteen.huang@lr.org::6b07446a-db1e-41f7-86f3-916fe14c50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6006E"/>
    <a:srgbClr val="FFFFFF"/>
    <a:srgbClr val="B2D75E"/>
    <a:srgbClr val="FDA868"/>
    <a:srgbClr val="01B19F"/>
    <a:srgbClr val="6E67C7"/>
    <a:srgbClr val="BB6887"/>
    <a:srgbClr val="006854"/>
    <a:srgbClr val="2047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2E52F5-B2D3-4ECD-A796-744315BF2F81}" v="1" dt="2022-12-01T15:55:18.6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576EE9ED-BF58-4109-A131-2A9F54780E91}" type="datetimeFigureOut">
              <a:rPr lang="en-GB" smtClean="0"/>
              <a:t>05/12/2022</a:t>
            </a:fld>
            <a:endParaRPr lang="en-GB"/>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9951CE7C-4CF0-42C0-88A2-FA67CE4091F7}" type="slidenum">
              <a:rPr lang="en-GB" smtClean="0"/>
              <a:t>‹#›</a:t>
            </a:fld>
            <a:endParaRPr lang="en-GB"/>
          </a:p>
        </p:txBody>
      </p:sp>
    </p:spTree>
    <p:extLst>
      <p:ext uri="{BB962C8B-B14F-4D97-AF65-F5344CB8AC3E}">
        <p14:creationId xmlns:p14="http://schemas.microsoft.com/office/powerpoint/2010/main" val="1078081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51CE7C-4CF0-42C0-88A2-FA67CE4091F7}" type="slidenum">
              <a:rPr lang="en-GB" smtClean="0"/>
              <a:t>3</a:t>
            </a:fld>
            <a:endParaRPr lang="en-GB"/>
          </a:p>
        </p:txBody>
      </p:sp>
    </p:spTree>
    <p:extLst>
      <p:ext uri="{BB962C8B-B14F-4D97-AF65-F5344CB8AC3E}">
        <p14:creationId xmlns:p14="http://schemas.microsoft.com/office/powerpoint/2010/main" val="931755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51CE7C-4CF0-42C0-88A2-FA67CE4091F7}" type="slidenum">
              <a:rPr lang="en-GB" smtClean="0"/>
              <a:t>5</a:t>
            </a:fld>
            <a:endParaRPr lang="en-GB"/>
          </a:p>
        </p:txBody>
      </p:sp>
    </p:spTree>
    <p:extLst>
      <p:ext uri="{BB962C8B-B14F-4D97-AF65-F5344CB8AC3E}">
        <p14:creationId xmlns:p14="http://schemas.microsoft.com/office/powerpoint/2010/main" val="4126979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mage-1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924A7E-1CF8-074F-BA1E-E07029FBCD32}"/>
              </a:ext>
            </a:extLst>
          </p:cNvPr>
          <p:cNvSpPr/>
          <p:nvPr userDrawn="1"/>
        </p:nvSpPr>
        <p:spPr>
          <a:xfrm>
            <a:off x="12700" y="0"/>
            <a:ext cx="12192000" cy="6857999"/>
          </a:xfrm>
          <a:prstGeom prst="rect">
            <a:avLst/>
          </a:prstGeom>
          <a:solidFill>
            <a:srgbClr val="000000">
              <a:alpha val="54878"/>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pic>
        <p:nvPicPr>
          <p:cNvPr id="11" name="Picture 10">
            <a:extLst>
              <a:ext uri="{FF2B5EF4-FFF2-40B4-BE49-F238E27FC236}">
                <a16:creationId xmlns:a16="http://schemas.microsoft.com/office/drawing/2014/main" id="{42099E97-7CE0-0D72-82DF-955661D1F79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60899" y="1113554"/>
            <a:ext cx="6767203" cy="4961092"/>
          </a:xfrm>
          <a:prstGeom prst="rect">
            <a:avLst/>
          </a:prstGeom>
        </p:spPr>
      </p:pic>
      <p:sp>
        <p:nvSpPr>
          <p:cNvPr id="9" name="Text Placeholder 8">
            <a:extLst>
              <a:ext uri="{FF2B5EF4-FFF2-40B4-BE49-F238E27FC236}">
                <a16:creationId xmlns:a16="http://schemas.microsoft.com/office/drawing/2014/main" id="{1C356E69-3EF3-D74E-B6A9-663E03941122}"/>
              </a:ext>
            </a:extLst>
          </p:cNvPr>
          <p:cNvSpPr>
            <a:spLocks noGrp="1"/>
          </p:cNvSpPr>
          <p:nvPr>
            <p:ph type="body" sz="quarter" idx="10"/>
          </p:nvPr>
        </p:nvSpPr>
        <p:spPr>
          <a:xfrm>
            <a:off x="4971465" y="2700399"/>
            <a:ext cx="3543885" cy="1088696"/>
          </a:xfrm>
        </p:spPr>
        <p:txBody>
          <a:bodyPr>
            <a:normAutofit/>
          </a:bodyPr>
          <a:lstStyle>
            <a:lvl1pPr>
              <a:defRPr sz="1800" b="0"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
        <p:nvSpPr>
          <p:cNvPr id="14" name="Text Placeholder 8">
            <a:extLst>
              <a:ext uri="{FF2B5EF4-FFF2-40B4-BE49-F238E27FC236}">
                <a16:creationId xmlns:a16="http://schemas.microsoft.com/office/drawing/2014/main" id="{DCF2BBA0-E85E-F54D-B104-B28BAFC6AB65}"/>
              </a:ext>
            </a:extLst>
          </p:cNvPr>
          <p:cNvSpPr>
            <a:spLocks noGrp="1"/>
          </p:cNvSpPr>
          <p:nvPr>
            <p:ph type="body" sz="quarter" idx="11"/>
          </p:nvPr>
        </p:nvSpPr>
        <p:spPr>
          <a:xfrm>
            <a:off x="4971465" y="1463338"/>
            <a:ext cx="3531394" cy="1080052"/>
          </a:xfrm>
        </p:spPr>
        <p:txBody>
          <a:bodyPr>
            <a:normAutofit/>
          </a:bodyPr>
          <a:lstStyle>
            <a:lvl1pPr>
              <a:defRPr sz="32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2177774204"/>
      </p:ext>
    </p:extLst>
  </p:cSld>
  <p:clrMapOvr>
    <a:masterClrMapping/>
  </p:clrMapOvr>
  <p:transition spd="med"/>
  <p:extLst>
    <p:ext uri="{DCECCB84-F9BA-43D5-87BE-67443E8EF086}">
      <p15:sldGuideLst xmlns:p15="http://schemas.microsoft.com/office/powerpoint/2012/main">
        <p15:guide id="1" orient="horz" pos="2137" userDrawn="1">
          <p15:clr>
            <a:srgbClr val="FBAE40"/>
          </p15:clr>
        </p15:guide>
        <p15:guide id="2" pos="50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1 - Divider Slide">
    <p:bg>
      <p:bgPr>
        <a:solidFill>
          <a:schemeClr val="bg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B9D74F3-0270-C975-75B4-695E52CD655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9090" y="1668622"/>
            <a:ext cx="6404135" cy="3551011"/>
          </a:xfrm>
          <a:prstGeom prst="rect">
            <a:avLst/>
          </a:prstGeom>
        </p:spPr>
      </p:pic>
      <p:sp>
        <p:nvSpPr>
          <p:cNvPr id="16" name="Text Placeholder 8">
            <a:extLst>
              <a:ext uri="{FF2B5EF4-FFF2-40B4-BE49-F238E27FC236}">
                <a16:creationId xmlns:a16="http://schemas.microsoft.com/office/drawing/2014/main" id="{E90D2A36-6CDB-7CA3-8161-139A40FBB09A}"/>
              </a:ext>
            </a:extLst>
          </p:cNvPr>
          <p:cNvSpPr>
            <a:spLocks noGrp="1"/>
          </p:cNvSpPr>
          <p:nvPr>
            <p:ph type="body" sz="quarter" idx="10"/>
          </p:nvPr>
        </p:nvSpPr>
        <p:spPr>
          <a:xfrm>
            <a:off x="3533094" y="1907266"/>
            <a:ext cx="3014675" cy="2260132"/>
          </a:xfrm>
        </p:spPr>
        <p:txBody>
          <a:bodyPr>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320376321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2 - Divider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9A884C1-0464-1046-8720-D2FA28E02C3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80404" y="-26141"/>
            <a:ext cx="1282700" cy="6311900"/>
          </a:xfrm>
          <a:prstGeom prst="rect">
            <a:avLst/>
          </a:prstGeom>
        </p:spPr>
      </p:pic>
      <p:sp>
        <p:nvSpPr>
          <p:cNvPr id="4" name="Text Placeholder 8">
            <a:extLst>
              <a:ext uri="{FF2B5EF4-FFF2-40B4-BE49-F238E27FC236}">
                <a16:creationId xmlns:a16="http://schemas.microsoft.com/office/drawing/2014/main" id="{5EA10A6D-376C-1846-BD94-FC6B2B0FF644}"/>
              </a:ext>
            </a:extLst>
          </p:cNvPr>
          <p:cNvSpPr>
            <a:spLocks noGrp="1"/>
          </p:cNvSpPr>
          <p:nvPr>
            <p:ph type="body" sz="quarter" idx="10"/>
          </p:nvPr>
        </p:nvSpPr>
        <p:spPr>
          <a:xfrm>
            <a:off x="1067626" y="1307210"/>
            <a:ext cx="5046303" cy="2260132"/>
          </a:xfrm>
        </p:spPr>
        <p:txBody>
          <a:bodyPr>
            <a:noAutofit/>
          </a:bodyPr>
          <a:lstStyle>
            <a:lvl1pPr>
              <a:defRPr sz="4400" b="1" i="0">
                <a:solidFill>
                  <a:schemeClr val="bg1"/>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202246662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4 - Divider Slide">
    <p:bg>
      <p:bgPr>
        <a:solidFill>
          <a:schemeClr val="accent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784B295-C008-5A67-9AB3-ECBD409AB34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80404" y="-14990"/>
            <a:ext cx="1282700" cy="6311900"/>
          </a:xfrm>
          <a:prstGeom prst="rect">
            <a:avLst/>
          </a:prstGeom>
        </p:spPr>
      </p:pic>
      <p:sp>
        <p:nvSpPr>
          <p:cNvPr id="4" name="Text Placeholder 8">
            <a:extLst>
              <a:ext uri="{FF2B5EF4-FFF2-40B4-BE49-F238E27FC236}">
                <a16:creationId xmlns:a16="http://schemas.microsoft.com/office/drawing/2014/main" id="{9CF49691-016E-724F-9079-3D9E7E7C26BF}"/>
              </a:ext>
            </a:extLst>
          </p:cNvPr>
          <p:cNvSpPr>
            <a:spLocks noGrp="1"/>
          </p:cNvSpPr>
          <p:nvPr>
            <p:ph type="body" sz="quarter" idx="10"/>
          </p:nvPr>
        </p:nvSpPr>
        <p:spPr>
          <a:xfrm>
            <a:off x="1067626" y="1307209"/>
            <a:ext cx="5046304" cy="2260132"/>
          </a:xfrm>
        </p:spPr>
        <p:txBody>
          <a:bodyPr>
            <a:noAutofit/>
          </a:bodyPr>
          <a:lstStyle>
            <a:lvl1pPr>
              <a:defRPr sz="4400" b="1" i="0">
                <a:solidFill>
                  <a:schemeClr val="bg1"/>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790480921"/>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5 - Divider Slide">
    <p:bg>
      <p:bgPr>
        <a:solidFill>
          <a:schemeClr val="tx2"/>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856E4EB-8B09-401C-DA7E-C555D35D0B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467" y="1764649"/>
            <a:ext cx="11614606" cy="3328701"/>
          </a:xfrm>
          <a:prstGeom prst="rect">
            <a:avLst/>
          </a:prstGeom>
        </p:spPr>
      </p:pic>
      <p:sp>
        <p:nvSpPr>
          <p:cNvPr id="4" name="Text Placeholder 8">
            <a:extLst>
              <a:ext uri="{FF2B5EF4-FFF2-40B4-BE49-F238E27FC236}">
                <a16:creationId xmlns:a16="http://schemas.microsoft.com/office/drawing/2014/main" id="{3871A414-1841-024A-A3E7-568A8B934D97}"/>
              </a:ext>
            </a:extLst>
          </p:cNvPr>
          <p:cNvSpPr>
            <a:spLocks noGrp="1"/>
          </p:cNvSpPr>
          <p:nvPr>
            <p:ph type="body" sz="quarter" idx="10"/>
          </p:nvPr>
        </p:nvSpPr>
        <p:spPr>
          <a:xfrm>
            <a:off x="906260" y="1764649"/>
            <a:ext cx="4956657" cy="2687036"/>
          </a:xfrm>
        </p:spPr>
        <p:txBody>
          <a:bodyPr anchor="ctr" anchorCtr="0">
            <a:noAutofit/>
          </a:bodyPr>
          <a:lstStyle>
            <a:lvl1pPr>
              <a:defRPr sz="4400" b="1" i="0">
                <a:solidFill>
                  <a:srgbClr val="000000"/>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1893458172"/>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08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1 - Ligh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1575CC-B8B7-324B-8B99-4A5C36B98875}"/>
              </a:ext>
            </a:extLst>
          </p:cNvPr>
          <p:cNvSpPr>
            <a:spLocks noGrp="1"/>
          </p:cNvSpPr>
          <p:nvPr>
            <p:ph type="sldNum" sz="quarter" idx="16"/>
          </p:nvPr>
        </p:nvSpPr>
        <p:spPr>
          <a:xfrm>
            <a:off x="11386949" y="6376447"/>
            <a:ext cx="431242" cy="365125"/>
          </a:xfrm>
        </p:spPr>
        <p:txBody>
          <a:bodyPr/>
          <a:lstStyle/>
          <a:p>
            <a:fld id="{E10D9C5A-0CF0-7C4C-9C4F-8D531DCA2DD4}" type="slidenum">
              <a:rPr lang="en-US" smtClean="0"/>
              <a:pPr/>
              <a:t>‹#›</a:t>
            </a:fld>
            <a:endParaRPr lang="en-US"/>
          </a:p>
        </p:txBody>
      </p:sp>
      <p:sp>
        <p:nvSpPr>
          <p:cNvPr id="7" name="Text Placeholder 4">
            <a:extLst>
              <a:ext uri="{FF2B5EF4-FFF2-40B4-BE49-F238E27FC236}">
                <a16:creationId xmlns:a16="http://schemas.microsoft.com/office/drawing/2014/main" id="{02275764-C7A8-5640-B3AC-B3FDF0F386FC}"/>
              </a:ext>
            </a:extLst>
          </p:cNvPr>
          <p:cNvSpPr>
            <a:spLocks noGrp="1"/>
          </p:cNvSpPr>
          <p:nvPr>
            <p:ph type="body" sz="quarter" idx="11"/>
          </p:nvPr>
        </p:nvSpPr>
        <p:spPr>
          <a:xfrm>
            <a:off x="522288" y="1316038"/>
            <a:ext cx="10531475" cy="50244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a:extLst>
              <a:ext uri="{FF2B5EF4-FFF2-40B4-BE49-F238E27FC236}">
                <a16:creationId xmlns:a16="http://schemas.microsoft.com/office/drawing/2014/main" id="{B3C7F884-C9EC-3749-8DA5-4469296992A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80925747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28485" y="2323498"/>
            <a:ext cx="5296581"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28480" y="2843429"/>
            <a:ext cx="5296583"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10" name="Content Placeholder 2">
            <a:extLst>
              <a:ext uri="{FF2B5EF4-FFF2-40B4-BE49-F238E27FC236}">
                <a16:creationId xmlns:a16="http://schemas.microsoft.com/office/drawing/2014/main" id="{AED4D368-9CAF-F943-9706-77254DA90A53}"/>
              </a:ext>
            </a:extLst>
          </p:cNvPr>
          <p:cNvSpPr>
            <a:spLocks noGrp="1"/>
          </p:cNvSpPr>
          <p:nvPr>
            <p:ph sz="quarter" idx="14" hasCustomPrompt="1"/>
          </p:nvPr>
        </p:nvSpPr>
        <p:spPr>
          <a:xfrm>
            <a:off x="537286" y="3543577"/>
            <a:ext cx="5281894" cy="1445373"/>
          </a:xfrm>
        </p:spPr>
        <p:txBody>
          <a:bodyPr>
            <a:noAutofit/>
          </a:bodyPr>
          <a:lstStyle>
            <a:lvl1pPr>
              <a:lnSpc>
                <a:spcPct val="100000"/>
              </a:lnSpc>
              <a:defRPr sz="1200" b="0" i="0">
                <a:solidFill>
                  <a:srgbClr val="000000"/>
                </a:solidFill>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1" name="Picture Placeholder 10">
            <a:extLst>
              <a:ext uri="{FF2B5EF4-FFF2-40B4-BE49-F238E27FC236}">
                <a16:creationId xmlns:a16="http://schemas.microsoft.com/office/drawing/2014/main" id="{40801CFC-437A-D04A-83DD-5E56E0B355F0}"/>
              </a:ext>
            </a:extLst>
          </p:cNvPr>
          <p:cNvSpPr>
            <a:spLocks noGrp="1"/>
          </p:cNvSpPr>
          <p:nvPr>
            <p:ph type="pic" sz="quarter" idx="17" hasCustomPrompt="1"/>
          </p:nvPr>
        </p:nvSpPr>
        <p:spPr>
          <a:xfrm>
            <a:off x="528480"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8" name="Text Placeholder 11">
            <a:extLst>
              <a:ext uri="{FF2B5EF4-FFF2-40B4-BE49-F238E27FC236}">
                <a16:creationId xmlns:a16="http://schemas.microsoft.com/office/drawing/2014/main" id="{0F509B07-55BC-8C4A-B000-2B02FB2CB2DD}"/>
              </a:ext>
            </a:extLst>
          </p:cNvPr>
          <p:cNvSpPr>
            <a:spLocks noGrp="1"/>
          </p:cNvSpPr>
          <p:nvPr>
            <p:ph type="body" sz="quarter" idx="18" hasCustomPrompt="1"/>
          </p:nvPr>
        </p:nvSpPr>
        <p:spPr>
          <a:xfrm>
            <a:off x="6319685" y="2323498"/>
            <a:ext cx="5296581"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29" name="Text Placeholder 11">
            <a:extLst>
              <a:ext uri="{FF2B5EF4-FFF2-40B4-BE49-F238E27FC236}">
                <a16:creationId xmlns:a16="http://schemas.microsoft.com/office/drawing/2014/main" id="{CDFE5456-FEB7-C545-993D-201AA1F2DAEA}"/>
              </a:ext>
            </a:extLst>
          </p:cNvPr>
          <p:cNvSpPr>
            <a:spLocks noGrp="1"/>
          </p:cNvSpPr>
          <p:nvPr>
            <p:ph type="body" sz="quarter" idx="19" hasCustomPrompt="1"/>
          </p:nvPr>
        </p:nvSpPr>
        <p:spPr>
          <a:xfrm>
            <a:off x="6319680" y="2843429"/>
            <a:ext cx="5296583"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30" name="Content Placeholder 2">
            <a:extLst>
              <a:ext uri="{FF2B5EF4-FFF2-40B4-BE49-F238E27FC236}">
                <a16:creationId xmlns:a16="http://schemas.microsoft.com/office/drawing/2014/main" id="{013543A7-3DA8-6046-8950-0E656F12A66A}"/>
              </a:ext>
            </a:extLst>
          </p:cNvPr>
          <p:cNvSpPr>
            <a:spLocks noGrp="1"/>
          </p:cNvSpPr>
          <p:nvPr>
            <p:ph sz="quarter" idx="20" hasCustomPrompt="1"/>
          </p:nvPr>
        </p:nvSpPr>
        <p:spPr>
          <a:xfrm>
            <a:off x="6328486" y="3543577"/>
            <a:ext cx="5281894" cy="1445373"/>
          </a:xfrm>
        </p:spPr>
        <p:txBody>
          <a:bodyPr>
            <a:noAutofit/>
          </a:bodyPr>
          <a:lstStyle>
            <a:lvl1pPr>
              <a:lnSpc>
                <a:spcPct val="100000"/>
              </a:lnSpc>
              <a:defRPr sz="1200" b="0" i="0">
                <a:solidFill>
                  <a:srgbClr val="000000"/>
                </a:solidFill>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2" name="Picture Placeholder 10">
            <a:extLst>
              <a:ext uri="{FF2B5EF4-FFF2-40B4-BE49-F238E27FC236}">
                <a16:creationId xmlns:a16="http://schemas.microsoft.com/office/drawing/2014/main" id="{753B23CD-03A6-5A48-94DD-F3487E7D15F2}"/>
              </a:ext>
            </a:extLst>
          </p:cNvPr>
          <p:cNvSpPr>
            <a:spLocks noGrp="1"/>
          </p:cNvSpPr>
          <p:nvPr>
            <p:ph type="pic" sz="quarter" idx="21" hasCustomPrompt="1"/>
          </p:nvPr>
        </p:nvSpPr>
        <p:spPr>
          <a:xfrm>
            <a:off x="6319680"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 name="Slide Number Placeholder 1">
            <a:extLst>
              <a:ext uri="{FF2B5EF4-FFF2-40B4-BE49-F238E27FC236}">
                <a16:creationId xmlns:a16="http://schemas.microsoft.com/office/drawing/2014/main" id="{45B84183-4F3E-4D40-A9EF-444C207BD3F4}"/>
              </a:ext>
            </a:extLst>
          </p:cNvPr>
          <p:cNvSpPr>
            <a:spLocks noGrp="1"/>
          </p:cNvSpPr>
          <p:nvPr>
            <p:ph type="sldNum" sz="quarter" idx="22"/>
          </p:nvPr>
        </p:nvSpPr>
        <p:spPr>
          <a:xfrm>
            <a:off x="11386949" y="6376447"/>
            <a:ext cx="431242"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66595847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28486" y="2323498"/>
            <a:ext cx="3173604"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28480" y="2843429"/>
            <a:ext cx="3173605"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10" name="Content Placeholder 2">
            <a:extLst>
              <a:ext uri="{FF2B5EF4-FFF2-40B4-BE49-F238E27FC236}">
                <a16:creationId xmlns:a16="http://schemas.microsoft.com/office/drawing/2014/main" id="{AED4D368-9CAF-F943-9706-77254DA90A53}"/>
              </a:ext>
            </a:extLst>
          </p:cNvPr>
          <p:cNvSpPr>
            <a:spLocks noGrp="1"/>
          </p:cNvSpPr>
          <p:nvPr>
            <p:ph sz="quarter" idx="14" hasCustomPrompt="1"/>
          </p:nvPr>
        </p:nvSpPr>
        <p:spPr>
          <a:xfrm>
            <a:off x="537286" y="3543577"/>
            <a:ext cx="3164804"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1" name="Picture Placeholder 10">
            <a:extLst>
              <a:ext uri="{FF2B5EF4-FFF2-40B4-BE49-F238E27FC236}">
                <a16:creationId xmlns:a16="http://schemas.microsoft.com/office/drawing/2014/main" id="{40801CFC-437A-D04A-83DD-5E56E0B355F0}"/>
              </a:ext>
            </a:extLst>
          </p:cNvPr>
          <p:cNvSpPr>
            <a:spLocks noGrp="1"/>
          </p:cNvSpPr>
          <p:nvPr>
            <p:ph type="pic" sz="quarter" idx="17" hasCustomPrompt="1"/>
          </p:nvPr>
        </p:nvSpPr>
        <p:spPr>
          <a:xfrm>
            <a:off x="528480"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18" name="Text Placeholder 11">
            <a:extLst>
              <a:ext uri="{FF2B5EF4-FFF2-40B4-BE49-F238E27FC236}">
                <a16:creationId xmlns:a16="http://schemas.microsoft.com/office/drawing/2014/main" id="{F5850C68-ABEF-054D-A777-A5BFDC442B20}"/>
              </a:ext>
            </a:extLst>
          </p:cNvPr>
          <p:cNvSpPr>
            <a:spLocks noGrp="1"/>
          </p:cNvSpPr>
          <p:nvPr>
            <p:ph type="body" sz="quarter" idx="18" hasCustomPrompt="1"/>
          </p:nvPr>
        </p:nvSpPr>
        <p:spPr>
          <a:xfrm>
            <a:off x="4126819" y="2323498"/>
            <a:ext cx="3173604"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9" name="Text Placeholder 11">
            <a:extLst>
              <a:ext uri="{FF2B5EF4-FFF2-40B4-BE49-F238E27FC236}">
                <a16:creationId xmlns:a16="http://schemas.microsoft.com/office/drawing/2014/main" id="{0B777012-382E-E74C-A2FD-E8D0A0258ED7}"/>
              </a:ext>
            </a:extLst>
          </p:cNvPr>
          <p:cNvSpPr>
            <a:spLocks noGrp="1"/>
          </p:cNvSpPr>
          <p:nvPr>
            <p:ph type="body" sz="quarter" idx="19" hasCustomPrompt="1"/>
          </p:nvPr>
        </p:nvSpPr>
        <p:spPr>
          <a:xfrm>
            <a:off x="4126813" y="2843429"/>
            <a:ext cx="3173605"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20" name="Content Placeholder 2">
            <a:extLst>
              <a:ext uri="{FF2B5EF4-FFF2-40B4-BE49-F238E27FC236}">
                <a16:creationId xmlns:a16="http://schemas.microsoft.com/office/drawing/2014/main" id="{D62DD855-B122-5442-A29B-878026B617DE}"/>
              </a:ext>
            </a:extLst>
          </p:cNvPr>
          <p:cNvSpPr>
            <a:spLocks noGrp="1"/>
          </p:cNvSpPr>
          <p:nvPr>
            <p:ph sz="quarter" idx="20" hasCustomPrompt="1"/>
          </p:nvPr>
        </p:nvSpPr>
        <p:spPr>
          <a:xfrm>
            <a:off x="4135619" y="3543577"/>
            <a:ext cx="3164804"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b="0" i="0">
                <a:latin typeface="Source Sans Pro" panose="020B0503030403020204" pitchFamily="34" charset="0"/>
                <a:ea typeface="Source Sans Pro" panose="020B0503030403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4"/>
            <a:endParaRPr lang="en-US"/>
          </a:p>
        </p:txBody>
      </p:sp>
      <p:sp>
        <p:nvSpPr>
          <p:cNvPr id="22" name="Picture Placeholder 10">
            <a:extLst>
              <a:ext uri="{FF2B5EF4-FFF2-40B4-BE49-F238E27FC236}">
                <a16:creationId xmlns:a16="http://schemas.microsoft.com/office/drawing/2014/main" id="{B4B0711D-CD4B-9948-9754-DD5731225CC8}"/>
              </a:ext>
            </a:extLst>
          </p:cNvPr>
          <p:cNvSpPr>
            <a:spLocks noGrp="1"/>
          </p:cNvSpPr>
          <p:nvPr>
            <p:ph type="pic" sz="quarter" idx="21" hasCustomPrompt="1"/>
          </p:nvPr>
        </p:nvSpPr>
        <p:spPr>
          <a:xfrm>
            <a:off x="4126813"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3" name="Text Placeholder 11">
            <a:extLst>
              <a:ext uri="{FF2B5EF4-FFF2-40B4-BE49-F238E27FC236}">
                <a16:creationId xmlns:a16="http://schemas.microsoft.com/office/drawing/2014/main" id="{4A6F2F9B-A11A-9647-9625-C34AD6993FFA}"/>
              </a:ext>
            </a:extLst>
          </p:cNvPr>
          <p:cNvSpPr>
            <a:spLocks noGrp="1"/>
          </p:cNvSpPr>
          <p:nvPr>
            <p:ph type="body" sz="quarter" idx="22" hasCustomPrompt="1"/>
          </p:nvPr>
        </p:nvSpPr>
        <p:spPr>
          <a:xfrm>
            <a:off x="7733619" y="2323498"/>
            <a:ext cx="3173604"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24" name="Text Placeholder 11">
            <a:extLst>
              <a:ext uri="{FF2B5EF4-FFF2-40B4-BE49-F238E27FC236}">
                <a16:creationId xmlns:a16="http://schemas.microsoft.com/office/drawing/2014/main" id="{5E0656D9-B92E-AC41-A153-3B5CB234F10B}"/>
              </a:ext>
            </a:extLst>
          </p:cNvPr>
          <p:cNvSpPr>
            <a:spLocks noGrp="1"/>
          </p:cNvSpPr>
          <p:nvPr>
            <p:ph type="body" sz="quarter" idx="23" hasCustomPrompt="1"/>
          </p:nvPr>
        </p:nvSpPr>
        <p:spPr>
          <a:xfrm>
            <a:off x="7733613" y="2843429"/>
            <a:ext cx="3173605"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25" name="Content Placeholder 2">
            <a:extLst>
              <a:ext uri="{FF2B5EF4-FFF2-40B4-BE49-F238E27FC236}">
                <a16:creationId xmlns:a16="http://schemas.microsoft.com/office/drawing/2014/main" id="{316C2FF3-4EA0-D142-876B-FB517AC850B4}"/>
              </a:ext>
            </a:extLst>
          </p:cNvPr>
          <p:cNvSpPr>
            <a:spLocks noGrp="1"/>
          </p:cNvSpPr>
          <p:nvPr>
            <p:ph sz="quarter" idx="24" hasCustomPrompt="1"/>
          </p:nvPr>
        </p:nvSpPr>
        <p:spPr>
          <a:xfrm>
            <a:off x="7742419" y="3543577"/>
            <a:ext cx="3164804"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b="0" i="0">
                <a:latin typeface="Source Sans Pro" panose="020B0503030403020204" pitchFamily="34" charset="0"/>
                <a:ea typeface="Source Sans Pro" panose="020B0503030403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4"/>
            <a:endParaRPr lang="en-US"/>
          </a:p>
        </p:txBody>
      </p:sp>
      <p:sp>
        <p:nvSpPr>
          <p:cNvPr id="27" name="Picture Placeholder 10">
            <a:extLst>
              <a:ext uri="{FF2B5EF4-FFF2-40B4-BE49-F238E27FC236}">
                <a16:creationId xmlns:a16="http://schemas.microsoft.com/office/drawing/2014/main" id="{BF282AB9-988A-3245-9093-7FB02B2F0866}"/>
              </a:ext>
            </a:extLst>
          </p:cNvPr>
          <p:cNvSpPr>
            <a:spLocks noGrp="1"/>
          </p:cNvSpPr>
          <p:nvPr>
            <p:ph type="pic" sz="quarter" idx="25" hasCustomPrompt="1"/>
          </p:nvPr>
        </p:nvSpPr>
        <p:spPr>
          <a:xfrm>
            <a:off x="7733613"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 name="Slide Number Placeholder 1">
            <a:extLst>
              <a:ext uri="{FF2B5EF4-FFF2-40B4-BE49-F238E27FC236}">
                <a16:creationId xmlns:a16="http://schemas.microsoft.com/office/drawing/2014/main" id="{DF6714B1-C374-A84B-9859-B8809ED8E2CA}"/>
              </a:ext>
            </a:extLst>
          </p:cNvPr>
          <p:cNvSpPr>
            <a:spLocks noGrp="1"/>
          </p:cNvSpPr>
          <p:nvPr>
            <p:ph type="sldNum" sz="quarter" idx="26"/>
          </p:nvPr>
        </p:nvSpPr>
        <p:spPr>
          <a:xfrm>
            <a:off x="11404879" y="6376447"/>
            <a:ext cx="401639"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10241428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column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28486" y="2323498"/>
            <a:ext cx="2458265"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28481" y="2843429"/>
            <a:ext cx="2458266"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10" name="Content Placeholder 2">
            <a:extLst>
              <a:ext uri="{FF2B5EF4-FFF2-40B4-BE49-F238E27FC236}">
                <a16:creationId xmlns:a16="http://schemas.microsoft.com/office/drawing/2014/main" id="{AED4D368-9CAF-F943-9706-77254DA90A53}"/>
              </a:ext>
            </a:extLst>
          </p:cNvPr>
          <p:cNvSpPr>
            <a:spLocks noGrp="1"/>
          </p:cNvSpPr>
          <p:nvPr>
            <p:ph sz="quarter" idx="14" hasCustomPrompt="1"/>
          </p:nvPr>
        </p:nvSpPr>
        <p:spPr>
          <a:xfrm>
            <a:off x="537286" y="3543577"/>
            <a:ext cx="2451448"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1" name="Picture Placeholder 10">
            <a:extLst>
              <a:ext uri="{FF2B5EF4-FFF2-40B4-BE49-F238E27FC236}">
                <a16:creationId xmlns:a16="http://schemas.microsoft.com/office/drawing/2014/main" id="{40801CFC-437A-D04A-83DD-5E56E0B355F0}"/>
              </a:ext>
            </a:extLst>
          </p:cNvPr>
          <p:cNvSpPr>
            <a:spLocks noGrp="1"/>
          </p:cNvSpPr>
          <p:nvPr>
            <p:ph type="pic" sz="quarter" idx="17" hasCustomPrompt="1"/>
          </p:nvPr>
        </p:nvSpPr>
        <p:spPr>
          <a:xfrm>
            <a:off x="528480"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48" name="Text Placeholder 11">
            <a:extLst>
              <a:ext uri="{FF2B5EF4-FFF2-40B4-BE49-F238E27FC236}">
                <a16:creationId xmlns:a16="http://schemas.microsoft.com/office/drawing/2014/main" id="{AA3CB66D-00E3-D743-A865-943593477E52}"/>
              </a:ext>
            </a:extLst>
          </p:cNvPr>
          <p:cNvSpPr>
            <a:spLocks noGrp="1"/>
          </p:cNvSpPr>
          <p:nvPr>
            <p:ph type="body" sz="quarter" idx="18" hasCustomPrompt="1"/>
          </p:nvPr>
        </p:nvSpPr>
        <p:spPr>
          <a:xfrm>
            <a:off x="3288620" y="2323498"/>
            <a:ext cx="2458265"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49" name="Text Placeholder 11">
            <a:extLst>
              <a:ext uri="{FF2B5EF4-FFF2-40B4-BE49-F238E27FC236}">
                <a16:creationId xmlns:a16="http://schemas.microsoft.com/office/drawing/2014/main" id="{0FE824F8-1540-814E-B1B2-7B0C9FEC706E}"/>
              </a:ext>
            </a:extLst>
          </p:cNvPr>
          <p:cNvSpPr>
            <a:spLocks noGrp="1"/>
          </p:cNvSpPr>
          <p:nvPr>
            <p:ph type="body" sz="quarter" idx="19" hasCustomPrompt="1"/>
          </p:nvPr>
        </p:nvSpPr>
        <p:spPr>
          <a:xfrm>
            <a:off x="3288615" y="2843429"/>
            <a:ext cx="2458266"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50" name="Content Placeholder 2">
            <a:extLst>
              <a:ext uri="{FF2B5EF4-FFF2-40B4-BE49-F238E27FC236}">
                <a16:creationId xmlns:a16="http://schemas.microsoft.com/office/drawing/2014/main" id="{46821001-C3C7-7047-A6FA-0D5E9C2CE28A}"/>
              </a:ext>
            </a:extLst>
          </p:cNvPr>
          <p:cNvSpPr>
            <a:spLocks noGrp="1"/>
          </p:cNvSpPr>
          <p:nvPr>
            <p:ph sz="quarter" idx="20" hasCustomPrompt="1"/>
          </p:nvPr>
        </p:nvSpPr>
        <p:spPr>
          <a:xfrm>
            <a:off x="3297420" y="3543577"/>
            <a:ext cx="2451448"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52" name="Picture Placeholder 10">
            <a:extLst>
              <a:ext uri="{FF2B5EF4-FFF2-40B4-BE49-F238E27FC236}">
                <a16:creationId xmlns:a16="http://schemas.microsoft.com/office/drawing/2014/main" id="{A4AD33FC-CFDD-CF48-9FA6-AA1E845C9F57}"/>
              </a:ext>
            </a:extLst>
          </p:cNvPr>
          <p:cNvSpPr>
            <a:spLocks noGrp="1"/>
          </p:cNvSpPr>
          <p:nvPr>
            <p:ph type="pic" sz="quarter" idx="21" hasCustomPrompt="1"/>
          </p:nvPr>
        </p:nvSpPr>
        <p:spPr>
          <a:xfrm>
            <a:off x="3288614"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53" name="Text Placeholder 11">
            <a:extLst>
              <a:ext uri="{FF2B5EF4-FFF2-40B4-BE49-F238E27FC236}">
                <a16:creationId xmlns:a16="http://schemas.microsoft.com/office/drawing/2014/main" id="{23025BD6-A97F-0147-9FE2-BE234E36B28F}"/>
              </a:ext>
            </a:extLst>
          </p:cNvPr>
          <p:cNvSpPr>
            <a:spLocks noGrp="1"/>
          </p:cNvSpPr>
          <p:nvPr>
            <p:ph type="body" sz="quarter" idx="22" hasCustomPrompt="1"/>
          </p:nvPr>
        </p:nvSpPr>
        <p:spPr>
          <a:xfrm>
            <a:off x="6048753" y="2323498"/>
            <a:ext cx="2458265"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54" name="Text Placeholder 11">
            <a:extLst>
              <a:ext uri="{FF2B5EF4-FFF2-40B4-BE49-F238E27FC236}">
                <a16:creationId xmlns:a16="http://schemas.microsoft.com/office/drawing/2014/main" id="{E0FADF07-4DEC-2F4E-9F43-4B023775964F}"/>
              </a:ext>
            </a:extLst>
          </p:cNvPr>
          <p:cNvSpPr>
            <a:spLocks noGrp="1"/>
          </p:cNvSpPr>
          <p:nvPr>
            <p:ph type="body" sz="quarter" idx="23" hasCustomPrompt="1"/>
          </p:nvPr>
        </p:nvSpPr>
        <p:spPr>
          <a:xfrm>
            <a:off x="6048748" y="2843429"/>
            <a:ext cx="2458266"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55" name="Content Placeholder 2">
            <a:extLst>
              <a:ext uri="{FF2B5EF4-FFF2-40B4-BE49-F238E27FC236}">
                <a16:creationId xmlns:a16="http://schemas.microsoft.com/office/drawing/2014/main" id="{FA5C23A2-D20D-9349-8A10-391403A62853}"/>
              </a:ext>
            </a:extLst>
          </p:cNvPr>
          <p:cNvSpPr>
            <a:spLocks noGrp="1"/>
          </p:cNvSpPr>
          <p:nvPr>
            <p:ph sz="quarter" idx="24" hasCustomPrompt="1"/>
          </p:nvPr>
        </p:nvSpPr>
        <p:spPr>
          <a:xfrm>
            <a:off x="6057553" y="3543577"/>
            <a:ext cx="2451448"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57" name="Picture Placeholder 10">
            <a:extLst>
              <a:ext uri="{FF2B5EF4-FFF2-40B4-BE49-F238E27FC236}">
                <a16:creationId xmlns:a16="http://schemas.microsoft.com/office/drawing/2014/main" id="{9575E9FF-AA20-D348-A278-CDD31B5D5C08}"/>
              </a:ext>
            </a:extLst>
          </p:cNvPr>
          <p:cNvSpPr>
            <a:spLocks noGrp="1"/>
          </p:cNvSpPr>
          <p:nvPr>
            <p:ph type="pic" sz="quarter" idx="25" hasCustomPrompt="1"/>
          </p:nvPr>
        </p:nvSpPr>
        <p:spPr>
          <a:xfrm>
            <a:off x="6048747"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58" name="Text Placeholder 11">
            <a:extLst>
              <a:ext uri="{FF2B5EF4-FFF2-40B4-BE49-F238E27FC236}">
                <a16:creationId xmlns:a16="http://schemas.microsoft.com/office/drawing/2014/main" id="{8B9F4A41-C469-064B-BF64-C73AAA5BB884}"/>
              </a:ext>
            </a:extLst>
          </p:cNvPr>
          <p:cNvSpPr>
            <a:spLocks noGrp="1"/>
          </p:cNvSpPr>
          <p:nvPr>
            <p:ph type="body" sz="quarter" idx="26" hasCustomPrompt="1"/>
          </p:nvPr>
        </p:nvSpPr>
        <p:spPr>
          <a:xfrm>
            <a:off x="8808887" y="2323498"/>
            <a:ext cx="2458265"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59" name="Text Placeholder 11">
            <a:extLst>
              <a:ext uri="{FF2B5EF4-FFF2-40B4-BE49-F238E27FC236}">
                <a16:creationId xmlns:a16="http://schemas.microsoft.com/office/drawing/2014/main" id="{04BF0831-AC94-6A45-88B8-AB25B0CE380D}"/>
              </a:ext>
            </a:extLst>
          </p:cNvPr>
          <p:cNvSpPr>
            <a:spLocks noGrp="1"/>
          </p:cNvSpPr>
          <p:nvPr>
            <p:ph type="body" sz="quarter" idx="27" hasCustomPrompt="1"/>
          </p:nvPr>
        </p:nvSpPr>
        <p:spPr>
          <a:xfrm>
            <a:off x="8808882" y="2843429"/>
            <a:ext cx="2458266"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60" name="Content Placeholder 2">
            <a:extLst>
              <a:ext uri="{FF2B5EF4-FFF2-40B4-BE49-F238E27FC236}">
                <a16:creationId xmlns:a16="http://schemas.microsoft.com/office/drawing/2014/main" id="{429F488B-1C34-E34E-8F40-6316BDF6CE59}"/>
              </a:ext>
            </a:extLst>
          </p:cNvPr>
          <p:cNvSpPr>
            <a:spLocks noGrp="1"/>
          </p:cNvSpPr>
          <p:nvPr>
            <p:ph sz="quarter" idx="28" hasCustomPrompt="1"/>
          </p:nvPr>
        </p:nvSpPr>
        <p:spPr>
          <a:xfrm>
            <a:off x="8817687" y="3543577"/>
            <a:ext cx="2451448"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62" name="Picture Placeholder 10">
            <a:extLst>
              <a:ext uri="{FF2B5EF4-FFF2-40B4-BE49-F238E27FC236}">
                <a16:creationId xmlns:a16="http://schemas.microsoft.com/office/drawing/2014/main" id="{A72D4981-5E09-4D48-AD22-90D0488E6A4C}"/>
              </a:ext>
            </a:extLst>
          </p:cNvPr>
          <p:cNvSpPr>
            <a:spLocks noGrp="1"/>
          </p:cNvSpPr>
          <p:nvPr>
            <p:ph type="pic" sz="quarter" idx="29" hasCustomPrompt="1"/>
          </p:nvPr>
        </p:nvSpPr>
        <p:spPr>
          <a:xfrm>
            <a:off x="8808881"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 name="Slide Number Placeholder 1">
            <a:extLst>
              <a:ext uri="{FF2B5EF4-FFF2-40B4-BE49-F238E27FC236}">
                <a16:creationId xmlns:a16="http://schemas.microsoft.com/office/drawing/2014/main" id="{61E5D7B3-895A-CA44-8FCF-25451CBC8B3E}"/>
              </a:ext>
            </a:extLst>
          </p:cNvPr>
          <p:cNvSpPr>
            <a:spLocks noGrp="1"/>
          </p:cNvSpPr>
          <p:nvPr>
            <p:ph type="sldNum" sz="quarter" idx="30"/>
          </p:nvPr>
        </p:nvSpPr>
        <p:spPr>
          <a:xfrm>
            <a:off x="11404879" y="6376447"/>
            <a:ext cx="401639"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81825504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 Ligh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E91D949F-452A-F24D-BBF9-8BBC26309E4D}"/>
              </a:ext>
            </a:extLst>
          </p:cNvPr>
          <p:cNvSpPr>
            <a:spLocks noGrp="1"/>
          </p:cNvSpPr>
          <p:nvPr>
            <p:ph type="body" sz="quarter" idx="16" hasCustomPrompt="1"/>
          </p:nvPr>
        </p:nvSpPr>
        <p:spPr>
          <a:xfrm>
            <a:off x="528486"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01</a:t>
            </a:r>
            <a:endParaRPr lang="en-GB"/>
          </a:p>
        </p:txBody>
      </p:sp>
      <p:cxnSp>
        <p:nvCxnSpPr>
          <p:cNvPr id="5" name="Straight Connector 4">
            <a:extLst>
              <a:ext uri="{FF2B5EF4-FFF2-40B4-BE49-F238E27FC236}">
                <a16:creationId xmlns:a16="http://schemas.microsoft.com/office/drawing/2014/main" id="{34687E05-83E2-2047-AF2B-D93286B5741B}"/>
              </a:ext>
            </a:extLst>
          </p:cNvPr>
          <p:cNvCxnSpPr>
            <a:cxnSpLocks/>
          </p:cNvCxnSpPr>
          <p:nvPr userDrawn="1"/>
        </p:nvCxnSpPr>
        <p:spPr>
          <a:xfrm>
            <a:off x="588088" y="3095975"/>
            <a:ext cx="10922701" cy="0"/>
          </a:xfrm>
          <a:prstGeom prst="line">
            <a:avLst/>
          </a:prstGeom>
          <a:noFill/>
          <a:ln w="12700" cap="flat">
            <a:solidFill>
              <a:srgbClr val="BCBCBC"/>
            </a:solidFill>
            <a:prstDash val="solid"/>
            <a:miter lim="400000"/>
          </a:ln>
          <a:effectLst/>
          <a:sp3d/>
        </p:spPr>
        <p:style>
          <a:lnRef idx="0">
            <a:scrgbClr r="0" g="0" b="0"/>
          </a:lnRef>
          <a:fillRef idx="0">
            <a:scrgbClr r="0" g="0" b="0"/>
          </a:fillRef>
          <a:effectRef idx="0">
            <a:scrgbClr r="0" g="0" b="0"/>
          </a:effectRef>
          <a:fontRef idx="none"/>
        </p:style>
      </p:cxnSp>
      <p:sp>
        <p:nvSpPr>
          <p:cNvPr id="13" name="Content Placeholder 2">
            <a:extLst>
              <a:ext uri="{FF2B5EF4-FFF2-40B4-BE49-F238E27FC236}">
                <a16:creationId xmlns:a16="http://schemas.microsoft.com/office/drawing/2014/main" id="{79C6ADCC-E01D-D84E-AA85-9FEF17E4C145}"/>
              </a:ext>
            </a:extLst>
          </p:cNvPr>
          <p:cNvSpPr>
            <a:spLocks noGrp="1"/>
          </p:cNvSpPr>
          <p:nvPr>
            <p:ph sz="quarter" idx="14" hasCustomPrompt="1"/>
          </p:nvPr>
        </p:nvSpPr>
        <p:spPr>
          <a:xfrm>
            <a:off x="537286" y="3305421"/>
            <a:ext cx="1528581" cy="1867702"/>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7" name="Oval 6">
            <a:extLst>
              <a:ext uri="{FF2B5EF4-FFF2-40B4-BE49-F238E27FC236}">
                <a16:creationId xmlns:a16="http://schemas.microsoft.com/office/drawing/2014/main" id="{3AC99B3F-75FF-284C-8382-25BE5E55F9C4}"/>
              </a:ext>
            </a:extLst>
          </p:cNvPr>
          <p:cNvSpPr/>
          <p:nvPr userDrawn="1"/>
        </p:nvSpPr>
        <p:spPr>
          <a:xfrm>
            <a:off x="494570"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17" name="Text Placeholder 11">
            <a:extLst>
              <a:ext uri="{FF2B5EF4-FFF2-40B4-BE49-F238E27FC236}">
                <a16:creationId xmlns:a16="http://schemas.microsoft.com/office/drawing/2014/main" id="{BF9003C8-4BA3-9047-8644-844311E140EA}"/>
              </a:ext>
            </a:extLst>
          </p:cNvPr>
          <p:cNvSpPr>
            <a:spLocks noGrp="1"/>
          </p:cNvSpPr>
          <p:nvPr>
            <p:ph type="body" sz="quarter" idx="17" hasCustomPrompt="1"/>
          </p:nvPr>
        </p:nvSpPr>
        <p:spPr>
          <a:xfrm>
            <a:off x="2348820"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02</a:t>
            </a:r>
            <a:endParaRPr lang="en-GB"/>
          </a:p>
        </p:txBody>
      </p:sp>
      <p:sp>
        <p:nvSpPr>
          <p:cNvPr id="18" name="Content Placeholder 2">
            <a:extLst>
              <a:ext uri="{FF2B5EF4-FFF2-40B4-BE49-F238E27FC236}">
                <a16:creationId xmlns:a16="http://schemas.microsoft.com/office/drawing/2014/main" id="{6F6E9D90-99F3-C84E-A28A-6BFA26D3D20F}"/>
              </a:ext>
            </a:extLst>
          </p:cNvPr>
          <p:cNvSpPr>
            <a:spLocks noGrp="1"/>
          </p:cNvSpPr>
          <p:nvPr>
            <p:ph sz="quarter" idx="18" hasCustomPrompt="1"/>
          </p:nvPr>
        </p:nvSpPr>
        <p:spPr>
          <a:xfrm>
            <a:off x="2357620" y="3305421"/>
            <a:ext cx="1528581" cy="186769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2" name="Oval 21">
            <a:extLst>
              <a:ext uri="{FF2B5EF4-FFF2-40B4-BE49-F238E27FC236}">
                <a16:creationId xmlns:a16="http://schemas.microsoft.com/office/drawing/2014/main" id="{C5DE3D73-2516-7D4D-B580-EEF2E82CF43E}"/>
              </a:ext>
            </a:extLst>
          </p:cNvPr>
          <p:cNvSpPr/>
          <p:nvPr userDrawn="1"/>
        </p:nvSpPr>
        <p:spPr>
          <a:xfrm>
            <a:off x="2314904"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3" name="Text Placeholder 11">
            <a:extLst>
              <a:ext uri="{FF2B5EF4-FFF2-40B4-BE49-F238E27FC236}">
                <a16:creationId xmlns:a16="http://schemas.microsoft.com/office/drawing/2014/main" id="{9F1BFB3F-24F0-3546-ADC1-AF6D98A72FA6}"/>
              </a:ext>
            </a:extLst>
          </p:cNvPr>
          <p:cNvSpPr>
            <a:spLocks noGrp="1"/>
          </p:cNvSpPr>
          <p:nvPr>
            <p:ph type="body" sz="quarter" idx="19" hasCustomPrompt="1"/>
          </p:nvPr>
        </p:nvSpPr>
        <p:spPr>
          <a:xfrm>
            <a:off x="4177619"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03</a:t>
            </a:r>
            <a:endParaRPr lang="en-GB"/>
          </a:p>
        </p:txBody>
      </p:sp>
      <p:sp>
        <p:nvSpPr>
          <p:cNvPr id="24" name="Content Placeholder 2">
            <a:extLst>
              <a:ext uri="{FF2B5EF4-FFF2-40B4-BE49-F238E27FC236}">
                <a16:creationId xmlns:a16="http://schemas.microsoft.com/office/drawing/2014/main" id="{67BA38A1-99E8-A44A-9D0E-A5D82CFB9922}"/>
              </a:ext>
            </a:extLst>
          </p:cNvPr>
          <p:cNvSpPr>
            <a:spLocks noGrp="1"/>
          </p:cNvSpPr>
          <p:nvPr>
            <p:ph sz="quarter" idx="20" hasCustomPrompt="1"/>
          </p:nvPr>
        </p:nvSpPr>
        <p:spPr>
          <a:xfrm>
            <a:off x="4186419" y="3305421"/>
            <a:ext cx="1528581" cy="1867702"/>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5" name="Oval 24">
            <a:extLst>
              <a:ext uri="{FF2B5EF4-FFF2-40B4-BE49-F238E27FC236}">
                <a16:creationId xmlns:a16="http://schemas.microsoft.com/office/drawing/2014/main" id="{70158864-DE79-2943-9175-75685B9300A4}"/>
              </a:ext>
            </a:extLst>
          </p:cNvPr>
          <p:cNvSpPr/>
          <p:nvPr userDrawn="1"/>
        </p:nvSpPr>
        <p:spPr>
          <a:xfrm>
            <a:off x="4143703"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6" name="Text Placeholder 11">
            <a:extLst>
              <a:ext uri="{FF2B5EF4-FFF2-40B4-BE49-F238E27FC236}">
                <a16:creationId xmlns:a16="http://schemas.microsoft.com/office/drawing/2014/main" id="{2958B3E9-BE4E-6241-A331-0879BB6B2CF7}"/>
              </a:ext>
            </a:extLst>
          </p:cNvPr>
          <p:cNvSpPr>
            <a:spLocks noGrp="1"/>
          </p:cNvSpPr>
          <p:nvPr>
            <p:ph type="body" sz="quarter" idx="21" hasCustomPrompt="1"/>
          </p:nvPr>
        </p:nvSpPr>
        <p:spPr>
          <a:xfrm>
            <a:off x="5997953"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04</a:t>
            </a:r>
            <a:endParaRPr lang="en-GB"/>
          </a:p>
        </p:txBody>
      </p:sp>
      <p:sp>
        <p:nvSpPr>
          <p:cNvPr id="27" name="Content Placeholder 2">
            <a:extLst>
              <a:ext uri="{FF2B5EF4-FFF2-40B4-BE49-F238E27FC236}">
                <a16:creationId xmlns:a16="http://schemas.microsoft.com/office/drawing/2014/main" id="{097520A5-660B-E043-A7DE-34F2D88FBA93}"/>
              </a:ext>
            </a:extLst>
          </p:cNvPr>
          <p:cNvSpPr>
            <a:spLocks noGrp="1"/>
          </p:cNvSpPr>
          <p:nvPr>
            <p:ph sz="quarter" idx="22" hasCustomPrompt="1"/>
          </p:nvPr>
        </p:nvSpPr>
        <p:spPr>
          <a:xfrm>
            <a:off x="6006753" y="3305421"/>
            <a:ext cx="1528581" cy="186769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8" name="Oval 27">
            <a:extLst>
              <a:ext uri="{FF2B5EF4-FFF2-40B4-BE49-F238E27FC236}">
                <a16:creationId xmlns:a16="http://schemas.microsoft.com/office/drawing/2014/main" id="{41DB5580-5F09-D24F-83A4-FB3A5238F028}"/>
              </a:ext>
            </a:extLst>
          </p:cNvPr>
          <p:cNvSpPr/>
          <p:nvPr userDrawn="1"/>
        </p:nvSpPr>
        <p:spPr>
          <a:xfrm>
            <a:off x="5964037"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9" name="Text Placeholder 11">
            <a:extLst>
              <a:ext uri="{FF2B5EF4-FFF2-40B4-BE49-F238E27FC236}">
                <a16:creationId xmlns:a16="http://schemas.microsoft.com/office/drawing/2014/main" id="{B772D8F9-DF49-BA40-8218-30BCF645A097}"/>
              </a:ext>
            </a:extLst>
          </p:cNvPr>
          <p:cNvSpPr>
            <a:spLocks noGrp="1"/>
          </p:cNvSpPr>
          <p:nvPr>
            <p:ph type="body" sz="quarter" idx="23" hasCustomPrompt="1"/>
          </p:nvPr>
        </p:nvSpPr>
        <p:spPr>
          <a:xfrm>
            <a:off x="7792885"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05</a:t>
            </a:r>
            <a:endParaRPr lang="en-GB"/>
          </a:p>
        </p:txBody>
      </p:sp>
      <p:sp>
        <p:nvSpPr>
          <p:cNvPr id="30" name="Content Placeholder 2">
            <a:extLst>
              <a:ext uri="{FF2B5EF4-FFF2-40B4-BE49-F238E27FC236}">
                <a16:creationId xmlns:a16="http://schemas.microsoft.com/office/drawing/2014/main" id="{15FE7CF6-7449-E54F-AED6-28E9EBF239BC}"/>
              </a:ext>
            </a:extLst>
          </p:cNvPr>
          <p:cNvSpPr>
            <a:spLocks noGrp="1"/>
          </p:cNvSpPr>
          <p:nvPr>
            <p:ph sz="quarter" idx="24" hasCustomPrompt="1"/>
          </p:nvPr>
        </p:nvSpPr>
        <p:spPr>
          <a:xfrm>
            <a:off x="7801685" y="3305421"/>
            <a:ext cx="1528581" cy="1867702"/>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1" name="Oval 30">
            <a:extLst>
              <a:ext uri="{FF2B5EF4-FFF2-40B4-BE49-F238E27FC236}">
                <a16:creationId xmlns:a16="http://schemas.microsoft.com/office/drawing/2014/main" id="{7A532D4C-FDBA-8B41-B686-6C4DE4E6D2B7}"/>
              </a:ext>
            </a:extLst>
          </p:cNvPr>
          <p:cNvSpPr/>
          <p:nvPr userDrawn="1"/>
        </p:nvSpPr>
        <p:spPr>
          <a:xfrm>
            <a:off x="7758969"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32" name="Text Placeholder 11">
            <a:extLst>
              <a:ext uri="{FF2B5EF4-FFF2-40B4-BE49-F238E27FC236}">
                <a16:creationId xmlns:a16="http://schemas.microsoft.com/office/drawing/2014/main" id="{3EA55EC4-B409-A046-8D9A-CBE065882934}"/>
              </a:ext>
            </a:extLst>
          </p:cNvPr>
          <p:cNvSpPr>
            <a:spLocks noGrp="1"/>
          </p:cNvSpPr>
          <p:nvPr>
            <p:ph type="body" sz="quarter" idx="25" hasCustomPrompt="1"/>
          </p:nvPr>
        </p:nvSpPr>
        <p:spPr>
          <a:xfrm>
            <a:off x="9613219"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06</a:t>
            </a:r>
            <a:endParaRPr lang="en-GB"/>
          </a:p>
        </p:txBody>
      </p:sp>
      <p:sp>
        <p:nvSpPr>
          <p:cNvPr id="33" name="Content Placeholder 2">
            <a:extLst>
              <a:ext uri="{FF2B5EF4-FFF2-40B4-BE49-F238E27FC236}">
                <a16:creationId xmlns:a16="http://schemas.microsoft.com/office/drawing/2014/main" id="{5B0249D2-EC90-0D4F-9140-51B1039E6DE4}"/>
              </a:ext>
            </a:extLst>
          </p:cNvPr>
          <p:cNvSpPr>
            <a:spLocks noGrp="1"/>
          </p:cNvSpPr>
          <p:nvPr>
            <p:ph sz="quarter" idx="26" hasCustomPrompt="1"/>
          </p:nvPr>
        </p:nvSpPr>
        <p:spPr>
          <a:xfrm>
            <a:off x="9622019" y="3305421"/>
            <a:ext cx="1528581" cy="186769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4" name="Oval 33">
            <a:extLst>
              <a:ext uri="{FF2B5EF4-FFF2-40B4-BE49-F238E27FC236}">
                <a16:creationId xmlns:a16="http://schemas.microsoft.com/office/drawing/2014/main" id="{81FD1351-C926-144B-8734-968FB2D548AD}"/>
              </a:ext>
            </a:extLst>
          </p:cNvPr>
          <p:cNvSpPr/>
          <p:nvPr userDrawn="1"/>
        </p:nvSpPr>
        <p:spPr>
          <a:xfrm>
            <a:off x="9579303"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35" name="Oval 34">
            <a:extLst>
              <a:ext uri="{FF2B5EF4-FFF2-40B4-BE49-F238E27FC236}">
                <a16:creationId xmlns:a16="http://schemas.microsoft.com/office/drawing/2014/main" id="{725C8453-66DA-A644-BF3B-AE727255107E}"/>
              </a:ext>
            </a:extLst>
          </p:cNvPr>
          <p:cNvSpPr/>
          <p:nvPr userDrawn="1"/>
        </p:nvSpPr>
        <p:spPr>
          <a:xfrm>
            <a:off x="11281103"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CAA050F4-4A4D-A848-B119-8F8E489B373A}"/>
              </a:ext>
            </a:extLst>
          </p:cNvPr>
          <p:cNvSpPr>
            <a:spLocks noGrp="1"/>
          </p:cNvSpPr>
          <p:nvPr>
            <p:ph type="sldNum" sz="quarter" idx="27"/>
          </p:nvPr>
        </p:nvSpPr>
        <p:spPr>
          <a:xfrm>
            <a:off x="11404879" y="6376447"/>
            <a:ext cx="392674" cy="365125"/>
          </a:xfrm>
        </p:spPr>
        <p:txBody>
          <a:bodyPr/>
          <a:lstStyle/>
          <a:p>
            <a:fld id="{E10D9C5A-0CF0-7C4C-9C4F-8D531DCA2DD4}" type="slidenum">
              <a:rPr lang="en-US" smtClean="0"/>
              <a:pPr/>
              <a:t>‹#›</a:t>
            </a:fld>
            <a:endParaRPr lang="en-US"/>
          </a:p>
        </p:txBody>
      </p:sp>
      <p:sp>
        <p:nvSpPr>
          <p:cNvPr id="3" name="Title 2">
            <a:extLst>
              <a:ext uri="{FF2B5EF4-FFF2-40B4-BE49-F238E27FC236}">
                <a16:creationId xmlns:a16="http://schemas.microsoft.com/office/drawing/2014/main" id="{A8B321E0-7E90-5C49-A974-65EF94717A51}"/>
              </a:ext>
            </a:extLst>
          </p:cNvPr>
          <p:cNvSpPr>
            <a:spLocks noGrp="1"/>
          </p:cNvSpPr>
          <p:nvPr>
            <p:ph type="title"/>
          </p:nvPr>
        </p:nvSpPr>
        <p:spPr/>
        <p:txBody>
          <a:bodyPr/>
          <a:lstStyle/>
          <a:p>
            <a:r>
              <a:rPr lang="en-GB"/>
              <a:t>Click to edit Master title style</a:t>
            </a:r>
            <a:endParaRPr lang="en-US"/>
          </a:p>
        </p:txBody>
      </p:sp>
      <p:sp>
        <p:nvSpPr>
          <p:cNvPr id="4" name="TextBox 3">
            <a:extLst>
              <a:ext uri="{FF2B5EF4-FFF2-40B4-BE49-F238E27FC236}">
                <a16:creationId xmlns:a16="http://schemas.microsoft.com/office/drawing/2014/main" id="{022C284C-1429-30EF-7D3A-4C508278F6E3}"/>
              </a:ext>
            </a:extLst>
          </p:cNvPr>
          <p:cNvSpPr txBox="1"/>
          <p:nvPr userDrawn="1"/>
        </p:nvSpPr>
        <p:spPr>
          <a:xfrm>
            <a:off x="1109965" y="2690345"/>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0" marR="0" indent="0" algn="l" defTabSz="457200" rtl="0" fontAlgn="auto" latinLnBrk="0" hangingPunct="0">
              <a:spcBef>
                <a:spcPts val="0"/>
              </a:spcBef>
              <a:spcAft>
                <a:spcPts val="0"/>
              </a:spcAft>
              <a:buClrTx/>
              <a:buSzTx/>
              <a:buFontTx/>
              <a:buNone/>
              <a:tabLst/>
            </a:pPr>
            <a:endParaRPr kumimoji="0" lang="en-US" sz="2000" b="0" i="0" u="none" strike="noStrike" cap="none" spc="0" normalizeH="0" baseline="0" err="1">
              <a:ln>
                <a:noFill/>
              </a:ln>
              <a:solidFill>
                <a:srgbClr val="132421"/>
              </a:solidFill>
              <a:effectLst/>
              <a:uFill>
                <a:solidFill>
                  <a:srgbClr val="132421"/>
                </a:solidFill>
              </a:uFill>
              <a:ea typeface="Silka Light"/>
              <a:cs typeface="Silka Light"/>
              <a:sym typeface="Silka Light"/>
            </a:endParaRPr>
          </a:p>
        </p:txBody>
      </p:sp>
      <p:sp>
        <p:nvSpPr>
          <p:cNvPr id="6" name="TextBox 5">
            <a:extLst>
              <a:ext uri="{FF2B5EF4-FFF2-40B4-BE49-F238E27FC236}">
                <a16:creationId xmlns:a16="http://schemas.microsoft.com/office/drawing/2014/main" id="{D846ECE6-B083-076F-D727-89DE3D5C367D}"/>
              </a:ext>
            </a:extLst>
          </p:cNvPr>
          <p:cNvSpPr txBox="1"/>
          <p:nvPr userDrawn="1"/>
        </p:nvSpPr>
        <p:spPr>
          <a:xfrm>
            <a:off x="6663690" y="268605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0" marR="0" indent="0" algn="l" defTabSz="457200" rtl="0" fontAlgn="auto" latinLnBrk="0" hangingPunct="0">
              <a:spcBef>
                <a:spcPts val="0"/>
              </a:spcBef>
              <a:spcAft>
                <a:spcPts val="0"/>
              </a:spcAft>
              <a:buClrTx/>
              <a:buSzTx/>
              <a:buFontTx/>
              <a:buNone/>
              <a:tabLst/>
            </a:pPr>
            <a:endParaRPr kumimoji="0" lang="en-US" sz="2000" b="0" i="0" u="none" strike="noStrike" cap="none" spc="0" normalizeH="0" baseline="0" err="1">
              <a:ln>
                <a:noFill/>
              </a:ln>
              <a:solidFill>
                <a:srgbClr val="132421"/>
              </a:solidFill>
              <a:effectLst/>
              <a:uFill>
                <a:solidFill>
                  <a:srgbClr val="132421"/>
                </a:solidFill>
              </a:uFill>
              <a:ea typeface="Silka Light"/>
              <a:cs typeface="Silka Light"/>
              <a:sym typeface="Silka Light"/>
            </a:endParaRPr>
          </a:p>
        </p:txBody>
      </p:sp>
    </p:spTree>
    <p:extLst>
      <p:ext uri="{BB962C8B-B14F-4D97-AF65-F5344CB8AC3E}">
        <p14:creationId xmlns:p14="http://schemas.microsoft.com/office/powerpoint/2010/main" val="251419572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1 - Gre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F9656-8594-4949-816C-762BAFBA7FDE}"/>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4AFC7F04-D737-C847-AF2C-FBCA8A54109F}"/>
              </a:ext>
            </a:extLst>
          </p:cNvPr>
          <p:cNvSpPr>
            <a:spLocks noGrp="1"/>
          </p:cNvSpPr>
          <p:nvPr>
            <p:ph type="sldNum" sz="quarter" idx="10"/>
          </p:nvPr>
        </p:nvSpPr>
        <p:spPr>
          <a:xfrm>
            <a:off x="11404879" y="6376447"/>
            <a:ext cx="401639" cy="365125"/>
          </a:xfrm>
        </p:spPr>
        <p:txBody>
          <a:bodyPr/>
          <a:lstStyle/>
          <a:p>
            <a:fld id="{E10D9C5A-0CF0-7C4C-9C4F-8D531DCA2DD4}" type="slidenum">
              <a:rPr lang="en-US" smtClean="0"/>
              <a:pPr/>
              <a:t>‹#›</a:t>
            </a:fld>
            <a:endParaRPr lang="en-US"/>
          </a:p>
        </p:txBody>
      </p:sp>
      <p:sp>
        <p:nvSpPr>
          <p:cNvPr id="5" name="Text Placeholder 4">
            <a:extLst>
              <a:ext uri="{FF2B5EF4-FFF2-40B4-BE49-F238E27FC236}">
                <a16:creationId xmlns:a16="http://schemas.microsoft.com/office/drawing/2014/main" id="{D108ED66-61EC-4049-8383-000BF234EBF5}"/>
              </a:ext>
            </a:extLst>
          </p:cNvPr>
          <p:cNvSpPr>
            <a:spLocks noGrp="1"/>
          </p:cNvSpPr>
          <p:nvPr>
            <p:ph type="body" sz="quarter" idx="11"/>
          </p:nvPr>
        </p:nvSpPr>
        <p:spPr>
          <a:xfrm>
            <a:off x="522288" y="1316038"/>
            <a:ext cx="10531475" cy="50244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3311671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mage-2 - Intro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2C6691-2975-4648-B0DD-73B33D6909E8}"/>
              </a:ext>
            </a:extLst>
          </p:cNvPr>
          <p:cNvSpPr/>
          <p:nvPr userDrawn="1"/>
        </p:nvSpPr>
        <p:spPr>
          <a:xfrm>
            <a:off x="0" y="1"/>
            <a:ext cx="12192000" cy="6857999"/>
          </a:xfrm>
          <a:prstGeom prst="rect">
            <a:avLst/>
          </a:prstGeom>
          <a:solidFill>
            <a:srgbClr val="000000">
              <a:alpha val="54878"/>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pic>
        <p:nvPicPr>
          <p:cNvPr id="3" name="Picture 2">
            <a:extLst>
              <a:ext uri="{FF2B5EF4-FFF2-40B4-BE49-F238E27FC236}">
                <a16:creationId xmlns:a16="http://schemas.microsoft.com/office/drawing/2014/main" id="{FD6D099C-ED6A-62A9-E84B-A37AAAD641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77495" y="-553356"/>
            <a:ext cx="2928739" cy="6716486"/>
          </a:xfrm>
          <a:prstGeom prst="rect">
            <a:avLst/>
          </a:prstGeom>
        </p:spPr>
      </p:pic>
      <p:sp>
        <p:nvSpPr>
          <p:cNvPr id="14" name="Text Placeholder 8">
            <a:extLst>
              <a:ext uri="{FF2B5EF4-FFF2-40B4-BE49-F238E27FC236}">
                <a16:creationId xmlns:a16="http://schemas.microsoft.com/office/drawing/2014/main" id="{DCF2BBA0-E85E-F54D-B104-B28BAFC6AB65}"/>
              </a:ext>
            </a:extLst>
          </p:cNvPr>
          <p:cNvSpPr>
            <a:spLocks noGrp="1"/>
          </p:cNvSpPr>
          <p:nvPr>
            <p:ph type="body" sz="quarter" idx="11"/>
          </p:nvPr>
        </p:nvSpPr>
        <p:spPr>
          <a:xfrm>
            <a:off x="818411" y="2939076"/>
            <a:ext cx="7078438" cy="1080119"/>
          </a:xfrm>
        </p:spPr>
        <p:txBody>
          <a:bodyPr>
            <a:normAutofit/>
          </a:bodyPr>
          <a:lstStyle>
            <a:lvl1pPr>
              <a:defRPr sz="3200" b="1" i="0">
                <a:solidFill>
                  <a:schemeClr val="bg1"/>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
        <p:nvSpPr>
          <p:cNvPr id="15" name="Text Placeholder 8">
            <a:extLst>
              <a:ext uri="{FF2B5EF4-FFF2-40B4-BE49-F238E27FC236}">
                <a16:creationId xmlns:a16="http://schemas.microsoft.com/office/drawing/2014/main" id="{26E62F9F-8261-814F-9F14-0641C6B36D4A}"/>
              </a:ext>
            </a:extLst>
          </p:cNvPr>
          <p:cNvSpPr>
            <a:spLocks noGrp="1"/>
          </p:cNvSpPr>
          <p:nvPr>
            <p:ph type="body" sz="quarter" idx="10"/>
          </p:nvPr>
        </p:nvSpPr>
        <p:spPr>
          <a:xfrm>
            <a:off x="818411" y="4164333"/>
            <a:ext cx="7135989" cy="1087314"/>
          </a:xfrm>
        </p:spPr>
        <p:txBody>
          <a:bodyPr>
            <a:normAutofit/>
          </a:bodyPr>
          <a:lstStyle>
            <a:lvl1pPr>
              <a:defRPr sz="1800" b="0" i="0">
                <a:solidFill>
                  <a:schemeClr val="bg1"/>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327930375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 Grey">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6EC8B222-4A5F-D84A-9A65-A24317DA0403}"/>
              </a:ext>
            </a:extLst>
          </p:cNvPr>
          <p:cNvSpPr>
            <a:spLocks noGrp="1"/>
          </p:cNvSpPr>
          <p:nvPr>
            <p:ph type="body" sz="quarter" idx="22" hasCustomPrompt="1"/>
          </p:nvPr>
        </p:nvSpPr>
        <p:spPr>
          <a:xfrm>
            <a:off x="1582735" y="1809270"/>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5" name="Text Placeholder 5">
            <a:extLst>
              <a:ext uri="{FF2B5EF4-FFF2-40B4-BE49-F238E27FC236}">
                <a16:creationId xmlns:a16="http://schemas.microsoft.com/office/drawing/2014/main" id="{8923381B-5088-8A43-A970-858B94B0B164}"/>
              </a:ext>
            </a:extLst>
          </p:cNvPr>
          <p:cNvSpPr>
            <a:spLocks noGrp="1"/>
          </p:cNvSpPr>
          <p:nvPr>
            <p:ph type="body" sz="quarter" idx="23" hasCustomPrompt="1"/>
          </p:nvPr>
        </p:nvSpPr>
        <p:spPr>
          <a:xfrm>
            <a:off x="1582735" y="2488046"/>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6" name="Text Placeholder 5">
            <a:extLst>
              <a:ext uri="{FF2B5EF4-FFF2-40B4-BE49-F238E27FC236}">
                <a16:creationId xmlns:a16="http://schemas.microsoft.com/office/drawing/2014/main" id="{E0057B65-560F-3446-90D9-9B9D1DC31CA3}"/>
              </a:ext>
            </a:extLst>
          </p:cNvPr>
          <p:cNvSpPr>
            <a:spLocks noGrp="1"/>
          </p:cNvSpPr>
          <p:nvPr>
            <p:ph type="body" sz="quarter" idx="24" hasCustomPrompt="1"/>
          </p:nvPr>
        </p:nvSpPr>
        <p:spPr>
          <a:xfrm>
            <a:off x="1582735" y="3166822"/>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7" name="Text Placeholder 5">
            <a:extLst>
              <a:ext uri="{FF2B5EF4-FFF2-40B4-BE49-F238E27FC236}">
                <a16:creationId xmlns:a16="http://schemas.microsoft.com/office/drawing/2014/main" id="{CB62DF57-15E7-0947-A08D-B5AA7757E920}"/>
              </a:ext>
            </a:extLst>
          </p:cNvPr>
          <p:cNvSpPr>
            <a:spLocks noGrp="1"/>
          </p:cNvSpPr>
          <p:nvPr>
            <p:ph type="body" sz="quarter" idx="25" hasCustomPrompt="1"/>
          </p:nvPr>
        </p:nvSpPr>
        <p:spPr>
          <a:xfrm>
            <a:off x="1582735" y="3845598"/>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8" name="Text Placeholder 5">
            <a:extLst>
              <a:ext uri="{FF2B5EF4-FFF2-40B4-BE49-F238E27FC236}">
                <a16:creationId xmlns:a16="http://schemas.microsoft.com/office/drawing/2014/main" id="{65C2529B-0F34-3148-8A27-AAAB747C51BF}"/>
              </a:ext>
            </a:extLst>
          </p:cNvPr>
          <p:cNvSpPr>
            <a:spLocks noGrp="1"/>
          </p:cNvSpPr>
          <p:nvPr>
            <p:ph type="body" sz="quarter" idx="26" hasCustomPrompt="1"/>
          </p:nvPr>
        </p:nvSpPr>
        <p:spPr>
          <a:xfrm>
            <a:off x="1582735" y="4524374"/>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9" name="Text Placeholder 5">
            <a:extLst>
              <a:ext uri="{FF2B5EF4-FFF2-40B4-BE49-F238E27FC236}">
                <a16:creationId xmlns:a16="http://schemas.microsoft.com/office/drawing/2014/main" id="{90011DFD-FBE2-A140-9CD9-4C1C2636D18D}"/>
              </a:ext>
            </a:extLst>
          </p:cNvPr>
          <p:cNvSpPr>
            <a:spLocks noGrp="1"/>
          </p:cNvSpPr>
          <p:nvPr>
            <p:ph type="body" sz="quarter" idx="27" hasCustomPrompt="1"/>
          </p:nvPr>
        </p:nvSpPr>
        <p:spPr>
          <a:xfrm>
            <a:off x="1582735" y="5203148"/>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10" name="Text Placeholder 5">
            <a:extLst>
              <a:ext uri="{FF2B5EF4-FFF2-40B4-BE49-F238E27FC236}">
                <a16:creationId xmlns:a16="http://schemas.microsoft.com/office/drawing/2014/main" id="{30B599EC-E557-5F43-9E95-45447D1ECD59}"/>
              </a:ext>
            </a:extLst>
          </p:cNvPr>
          <p:cNvSpPr>
            <a:spLocks noGrp="1"/>
          </p:cNvSpPr>
          <p:nvPr>
            <p:ph type="body" sz="quarter" idx="16" hasCustomPrompt="1"/>
          </p:nvPr>
        </p:nvSpPr>
        <p:spPr>
          <a:xfrm>
            <a:off x="206768" y="176640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1" name="Text Placeholder 5">
            <a:extLst>
              <a:ext uri="{FF2B5EF4-FFF2-40B4-BE49-F238E27FC236}">
                <a16:creationId xmlns:a16="http://schemas.microsoft.com/office/drawing/2014/main" id="{783125F8-11DA-E642-B57E-14D0159D33E6}"/>
              </a:ext>
            </a:extLst>
          </p:cNvPr>
          <p:cNvSpPr>
            <a:spLocks noGrp="1"/>
          </p:cNvSpPr>
          <p:nvPr>
            <p:ph type="body" sz="quarter" idx="17" hasCustomPrompt="1"/>
          </p:nvPr>
        </p:nvSpPr>
        <p:spPr>
          <a:xfrm>
            <a:off x="206768" y="244452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2" name="Text Placeholder 5">
            <a:extLst>
              <a:ext uri="{FF2B5EF4-FFF2-40B4-BE49-F238E27FC236}">
                <a16:creationId xmlns:a16="http://schemas.microsoft.com/office/drawing/2014/main" id="{0AAE5299-210B-9748-A937-601EEED03A33}"/>
              </a:ext>
            </a:extLst>
          </p:cNvPr>
          <p:cNvSpPr>
            <a:spLocks noGrp="1"/>
          </p:cNvSpPr>
          <p:nvPr>
            <p:ph type="body" sz="quarter" idx="18" hasCustomPrompt="1"/>
          </p:nvPr>
        </p:nvSpPr>
        <p:spPr>
          <a:xfrm>
            <a:off x="206768" y="312264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3" name="Text Placeholder 5">
            <a:extLst>
              <a:ext uri="{FF2B5EF4-FFF2-40B4-BE49-F238E27FC236}">
                <a16:creationId xmlns:a16="http://schemas.microsoft.com/office/drawing/2014/main" id="{4D14048D-E2CD-8541-8932-EDB7BA19C4A2}"/>
              </a:ext>
            </a:extLst>
          </p:cNvPr>
          <p:cNvSpPr>
            <a:spLocks noGrp="1"/>
          </p:cNvSpPr>
          <p:nvPr>
            <p:ph type="body" sz="quarter" idx="19" hasCustomPrompt="1"/>
          </p:nvPr>
        </p:nvSpPr>
        <p:spPr>
          <a:xfrm>
            <a:off x="206768" y="380076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4" name="Text Placeholder 5">
            <a:extLst>
              <a:ext uri="{FF2B5EF4-FFF2-40B4-BE49-F238E27FC236}">
                <a16:creationId xmlns:a16="http://schemas.microsoft.com/office/drawing/2014/main" id="{46C0989D-0D8E-1E4F-88B4-5E7FD2661333}"/>
              </a:ext>
            </a:extLst>
          </p:cNvPr>
          <p:cNvSpPr>
            <a:spLocks noGrp="1"/>
          </p:cNvSpPr>
          <p:nvPr>
            <p:ph type="body" sz="quarter" idx="20" hasCustomPrompt="1"/>
          </p:nvPr>
        </p:nvSpPr>
        <p:spPr>
          <a:xfrm>
            <a:off x="206768" y="447888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5" name="Text Placeholder 5">
            <a:extLst>
              <a:ext uri="{FF2B5EF4-FFF2-40B4-BE49-F238E27FC236}">
                <a16:creationId xmlns:a16="http://schemas.microsoft.com/office/drawing/2014/main" id="{80A140FD-D591-5C4B-93C8-1CF630685600}"/>
              </a:ext>
            </a:extLst>
          </p:cNvPr>
          <p:cNvSpPr>
            <a:spLocks noGrp="1"/>
          </p:cNvSpPr>
          <p:nvPr>
            <p:ph type="body" sz="quarter" idx="21" hasCustomPrompt="1"/>
          </p:nvPr>
        </p:nvSpPr>
        <p:spPr>
          <a:xfrm>
            <a:off x="206768" y="5157005"/>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cxnSp>
        <p:nvCxnSpPr>
          <p:cNvPr id="18" name="Straight Connector 17">
            <a:extLst>
              <a:ext uri="{FF2B5EF4-FFF2-40B4-BE49-F238E27FC236}">
                <a16:creationId xmlns:a16="http://schemas.microsoft.com/office/drawing/2014/main" id="{55944EB4-8D8F-9D46-9765-F5CB22755350}"/>
              </a:ext>
            </a:extLst>
          </p:cNvPr>
          <p:cNvCxnSpPr>
            <a:cxnSpLocks/>
          </p:cNvCxnSpPr>
          <p:nvPr userDrawn="1"/>
        </p:nvCxnSpPr>
        <p:spPr>
          <a:xfrm>
            <a:off x="1423788" y="185082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17BD6F-1AC0-1F48-B040-B3B845E23398}"/>
              </a:ext>
            </a:extLst>
          </p:cNvPr>
          <p:cNvCxnSpPr>
            <a:cxnSpLocks/>
          </p:cNvCxnSpPr>
          <p:nvPr userDrawn="1"/>
        </p:nvCxnSpPr>
        <p:spPr>
          <a:xfrm>
            <a:off x="1423788" y="252894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A9F462-1E33-E84A-85DE-07E63B43C380}"/>
              </a:ext>
            </a:extLst>
          </p:cNvPr>
          <p:cNvCxnSpPr>
            <a:cxnSpLocks/>
          </p:cNvCxnSpPr>
          <p:nvPr userDrawn="1"/>
        </p:nvCxnSpPr>
        <p:spPr>
          <a:xfrm>
            <a:off x="1411452" y="320706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3D2100B-DEAE-7F49-9989-E6C8DBF19202}"/>
              </a:ext>
            </a:extLst>
          </p:cNvPr>
          <p:cNvCxnSpPr>
            <a:cxnSpLocks/>
          </p:cNvCxnSpPr>
          <p:nvPr userDrawn="1"/>
        </p:nvCxnSpPr>
        <p:spPr>
          <a:xfrm>
            <a:off x="1411452" y="388518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0B9267B-43D5-B745-B162-964D26A8B036}"/>
              </a:ext>
            </a:extLst>
          </p:cNvPr>
          <p:cNvCxnSpPr>
            <a:cxnSpLocks/>
          </p:cNvCxnSpPr>
          <p:nvPr userDrawn="1"/>
        </p:nvCxnSpPr>
        <p:spPr>
          <a:xfrm>
            <a:off x="1411452" y="456330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767CE6-70F1-064C-9D6D-C431568DFEBB}"/>
              </a:ext>
            </a:extLst>
          </p:cNvPr>
          <p:cNvCxnSpPr>
            <a:cxnSpLocks/>
          </p:cNvCxnSpPr>
          <p:nvPr userDrawn="1"/>
        </p:nvCxnSpPr>
        <p:spPr>
          <a:xfrm>
            <a:off x="1411452" y="5241426"/>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sp>
        <p:nvSpPr>
          <p:cNvPr id="25" name="Text Placeholder 5">
            <a:extLst>
              <a:ext uri="{FF2B5EF4-FFF2-40B4-BE49-F238E27FC236}">
                <a16:creationId xmlns:a16="http://schemas.microsoft.com/office/drawing/2014/main" id="{CF876B2F-71A0-454B-8051-36979D7F36C8}"/>
              </a:ext>
            </a:extLst>
          </p:cNvPr>
          <p:cNvSpPr>
            <a:spLocks noGrp="1"/>
          </p:cNvSpPr>
          <p:nvPr>
            <p:ph type="body" sz="quarter" idx="28" hasCustomPrompt="1"/>
          </p:nvPr>
        </p:nvSpPr>
        <p:spPr>
          <a:xfrm>
            <a:off x="1582735" y="2035344"/>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26" name="Text Placeholder 5">
            <a:extLst>
              <a:ext uri="{FF2B5EF4-FFF2-40B4-BE49-F238E27FC236}">
                <a16:creationId xmlns:a16="http://schemas.microsoft.com/office/drawing/2014/main" id="{9BBE4CE4-98DF-8B44-9471-113CEF5D4C88}"/>
              </a:ext>
            </a:extLst>
          </p:cNvPr>
          <p:cNvSpPr>
            <a:spLocks noGrp="1"/>
          </p:cNvSpPr>
          <p:nvPr>
            <p:ph type="body" sz="quarter" idx="29" hasCustomPrompt="1"/>
          </p:nvPr>
        </p:nvSpPr>
        <p:spPr>
          <a:xfrm>
            <a:off x="1582735" y="5429305"/>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27" name="Text Placeholder 5">
            <a:extLst>
              <a:ext uri="{FF2B5EF4-FFF2-40B4-BE49-F238E27FC236}">
                <a16:creationId xmlns:a16="http://schemas.microsoft.com/office/drawing/2014/main" id="{9C6361F7-4AB6-B24C-AC29-561ECEBE779D}"/>
              </a:ext>
            </a:extLst>
          </p:cNvPr>
          <p:cNvSpPr>
            <a:spLocks noGrp="1"/>
          </p:cNvSpPr>
          <p:nvPr>
            <p:ph type="body" sz="quarter" idx="30" hasCustomPrompt="1"/>
          </p:nvPr>
        </p:nvSpPr>
        <p:spPr>
          <a:xfrm>
            <a:off x="1582735" y="4750512"/>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28" name="Text Placeholder 5">
            <a:extLst>
              <a:ext uri="{FF2B5EF4-FFF2-40B4-BE49-F238E27FC236}">
                <a16:creationId xmlns:a16="http://schemas.microsoft.com/office/drawing/2014/main" id="{FEAF670E-E7DB-544E-9151-6EBC7D93534B}"/>
              </a:ext>
            </a:extLst>
          </p:cNvPr>
          <p:cNvSpPr>
            <a:spLocks noGrp="1"/>
          </p:cNvSpPr>
          <p:nvPr>
            <p:ph type="body" sz="quarter" idx="31" hasCustomPrompt="1"/>
          </p:nvPr>
        </p:nvSpPr>
        <p:spPr>
          <a:xfrm>
            <a:off x="1582735" y="4071720"/>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29" name="Text Placeholder 5">
            <a:extLst>
              <a:ext uri="{FF2B5EF4-FFF2-40B4-BE49-F238E27FC236}">
                <a16:creationId xmlns:a16="http://schemas.microsoft.com/office/drawing/2014/main" id="{565FBFE6-B10D-0D46-A2F3-E58E803BAD86}"/>
              </a:ext>
            </a:extLst>
          </p:cNvPr>
          <p:cNvSpPr>
            <a:spLocks noGrp="1"/>
          </p:cNvSpPr>
          <p:nvPr>
            <p:ph type="body" sz="quarter" idx="32" hasCustomPrompt="1"/>
          </p:nvPr>
        </p:nvSpPr>
        <p:spPr>
          <a:xfrm>
            <a:off x="1582735" y="3392928"/>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30" name="Text Placeholder 5">
            <a:extLst>
              <a:ext uri="{FF2B5EF4-FFF2-40B4-BE49-F238E27FC236}">
                <a16:creationId xmlns:a16="http://schemas.microsoft.com/office/drawing/2014/main" id="{350D4269-165A-B244-9ED8-F5411EC7AE72}"/>
              </a:ext>
            </a:extLst>
          </p:cNvPr>
          <p:cNvSpPr>
            <a:spLocks noGrp="1"/>
          </p:cNvSpPr>
          <p:nvPr>
            <p:ph type="body" sz="quarter" idx="33" hasCustomPrompt="1"/>
          </p:nvPr>
        </p:nvSpPr>
        <p:spPr>
          <a:xfrm>
            <a:off x="1582735" y="2714136"/>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33" name="Picture Placeholder 32">
            <a:extLst>
              <a:ext uri="{FF2B5EF4-FFF2-40B4-BE49-F238E27FC236}">
                <a16:creationId xmlns:a16="http://schemas.microsoft.com/office/drawing/2014/main" id="{376FF9D3-C6FB-0740-B95F-C7DDBBE8D15A}"/>
              </a:ext>
            </a:extLst>
          </p:cNvPr>
          <p:cNvSpPr>
            <a:spLocks noGrp="1"/>
          </p:cNvSpPr>
          <p:nvPr>
            <p:ph type="pic" sz="quarter" idx="34"/>
          </p:nvPr>
        </p:nvSpPr>
        <p:spPr>
          <a:xfrm>
            <a:off x="5540375" y="1766888"/>
            <a:ext cx="5838825" cy="3976687"/>
          </a:xfrm>
        </p:spPr>
        <p:txBody>
          <a:bodyPr/>
          <a:lstStyle>
            <a:lvl1pPr>
              <a:defRPr b="0" i="0">
                <a:latin typeface="Source Sans Pro" panose="020B0503030403020204" pitchFamily="34" charset="0"/>
              </a:defRPr>
            </a:lvl1pPr>
          </a:lstStyle>
          <a:p>
            <a:endParaRPr lang="en-US"/>
          </a:p>
        </p:txBody>
      </p:sp>
      <p:sp>
        <p:nvSpPr>
          <p:cNvPr id="39" name="Line">
            <a:extLst>
              <a:ext uri="{FF2B5EF4-FFF2-40B4-BE49-F238E27FC236}">
                <a16:creationId xmlns:a16="http://schemas.microsoft.com/office/drawing/2014/main" id="{3E2DF75A-56B5-6145-B06A-58F95908CFAE}"/>
              </a:ext>
            </a:extLst>
          </p:cNvPr>
          <p:cNvSpPr/>
          <p:nvPr userDrawn="1"/>
        </p:nvSpPr>
        <p:spPr>
          <a:xfrm flipH="1" flipV="1">
            <a:off x="11622999" y="6694662"/>
            <a:ext cx="0" cy="163338"/>
          </a:xfrm>
          <a:prstGeom prst="line">
            <a:avLst/>
          </a:prstGeom>
          <a:ln w="12700">
            <a:solidFill>
              <a:schemeClr val="bg2">
                <a:alpha val="25000"/>
              </a:schemeClr>
            </a:solidFill>
            <a:miter lim="400000"/>
          </a:ln>
        </p:spPr>
        <p:txBody>
          <a:bodyPr lIns="0" tIns="0" rIns="0" bIns="0" anchor="ctr"/>
          <a:lstStyle/>
          <a:p>
            <a:pPr algn="ctr" defTabSz="412750">
              <a:lnSpc>
                <a:spcPct val="100000"/>
              </a:lnSpc>
              <a:defRPr sz="3200">
                <a:solidFill>
                  <a:srgbClr val="FFFFFF"/>
                </a:solidFill>
                <a:uFillTx/>
                <a:latin typeface="Silka Medium"/>
                <a:ea typeface="Silka Medium"/>
                <a:cs typeface="Silka Medium"/>
                <a:sym typeface="Silka Medium"/>
              </a:defRPr>
            </a:pPr>
            <a:endParaRPr sz="1600" b="0" i="0">
              <a:latin typeface="Source Sans Pro" panose="020B0503030403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1FD20606-EF54-E24E-BAFE-FC66F9E18CCC}"/>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3381C34C-2365-A649-85BF-E8994F2A568C}"/>
              </a:ext>
            </a:extLst>
          </p:cNvPr>
          <p:cNvSpPr>
            <a:spLocks noGrp="1"/>
          </p:cNvSpPr>
          <p:nvPr>
            <p:ph type="sldNum" sz="quarter" idx="35"/>
          </p:nvPr>
        </p:nvSpPr>
        <p:spPr>
          <a:xfrm>
            <a:off x="11404879" y="6376447"/>
            <a:ext cx="410601"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36140027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lumn - Grey">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6EC8B222-4A5F-D84A-9A65-A24317DA0403}"/>
              </a:ext>
            </a:extLst>
          </p:cNvPr>
          <p:cNvSpPr>
            <a:spLocks noGrp="1"/>
          </p:cNvSpPr>
          <p:nvPr>
            <p:ph type="body" sz="quarter" idx="22" hasCustomPrompt="1"/>
          </p:nvPr>
        </p:nvSpPr>
        <p:spPr>
          <a:xfrm>
            <a:off x="547894" y="1809269"/>
            <a:ext cx="2601801" cy="3882071"/>
          </a:xfrm>
        </p:spPr>
        <p:txBody>
          <a:bodyPr anchor="t">
            <a:noAutofit/>
          </a:bodyPr>
          <a:lstStyle>
            <a:lvl1pPr marL="0" indent="0" algn="l">
              <a:lnSpc>
                <a:spcPts val="2000"/>
              </a:lnSpc>
              <a:spcBef>
                <a:spcPts val="0"/>
              </a:spcBef>
              <a:spcAft>
                <a:spcPts val="60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31" name="Text Placeholder 11">
            <a:extLst>
              <a:ext uri="{FF2B5EF4-FFF2-40B4-BE49-F238E27FC236}">
                <a16:creationId xmlns:a16="http://schemas.microsoft.com/office/drawing/2014/main" id="{5795FE43-06E3-0945-B9B5-415D0F585D10}"/>
              </a:ext>
            </a:extLst>
          </p:cNvPr>
          <p:cNvSpPr>
            <a:spLocks noGrp="1"/>
          </p:cNvSpPr>
          <p:nvPr>
            <p:ph type="body" sz="quarter" idx="15" hasCustomPrompt="1"/>
          </p:nvPr>
        </p:nvSpPr>
        <p:spPr>
          <a:xfrm>
            <a:off x="528486" y="520098"/>
            <a:ext cx="10023040"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9" name="Text Placeholder 5">
            <a:extLst>
              <a:ext uri="{FF2B5EF4-FFF2-40B4-BE49-F238E27FC236}">
                <a16:creationId xmlns:a16="http://schemas.microsoft.com/office/drawing/2014/main" id="{0CED6605-57F9-F74C-8B43-6F696C6B4935}"/>
              </a:ext>
            </a:extLst>
          </p:cNvPr>
          <p:cNvSpPr>
            <a:spLocks noGrp="1"/>
          </p:cNvSpPr>
          <p:nvPr>
            <p:ph type="body" sz="quarter" idx="23" hasCustomPrompt="1"/>
          </p:nvPr>
        </p:nvSpPr>
        <p:spPr>
          <a:xfrm>
            <a:off x="3352568" y="1809269"/>
            <a:ext cx="2601801" cy="3882071"/>
          </a:xfrm>
        </p:spPr>
        <p:txBody>
          <a:bodyPr anchor="t">
            <a:noAutofit/>
          </a:bodyPr>
          <a:lstStyle>
            <a:lvl1pPr marL="0" indent="0" algn="l">
              <a:lnSpc>
                <a:spcPts val="2000"/>
              </a:lnSpc>
              <a:spcBef>
                <a:spcPts val="0"/>
              </a:spcBef>
              <a:spcAft>
                <a:spcPts val="60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10" name="Text Placeholder 5">
            <a:extLst>
              <a:ext uri="{FF2B5EF4-FFF2-40B4-BE49-F238E27FC236}">
                <a16:creationId xmlns:a16="http://schemas.microsoft.com/office/drawing/2014/main" id="{93E5C114-E274-7F47-B254-CB2821E2FC13}"/>
              </a:ext>
            </a:extLst>
          </p:cNvPr>
          <p:cNvSpPr>
            <a:spLocks noGrp="1"/>
          </p:cNvSpPr>
          <p:nvPr>
            <p:ph type="body" sz="quarter" idx="24" hasCustomPrompt="1"/>
          </p:nvPr>
        </p:nvSpPr>
        <p:spPr>
          <a:xfrm>
            <a:off x="6157242" y="1809269"/>
            <a:ext cx="2601801" cy="3882071"/>
          </a:xfrm>
        </p:spPr>
        <p:txBody>
          <a:bodyPr anchor="t">
            <a:noAutofit/>
          </a:bodyPr>
          <a:lstStyle>
            <a:lvl1pPr marL="0" indent="0" algn="l">
              <a:lnSpc>
                <a:spcPts val="2000"/>
              </a:lnSpc>
              <a:spcBef>
                <a:spcPts val="0"/>
              </a:spcBef>
              <a:spcAft>
                <a:spcPts val="60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11" name="Text Placeholder 5">
            <a:extLst>
              <a:ext uri="{FF2B5EF4-FFF2-40B4-BE49-F238E27FC236}">
                <a16:creationId xmlns:a16="http://schemas.microsoft.com/office/drawing/2014/main" id="{F629AE26-A275-9546-8051-04519B2209F8}"/>
              </a:ext>
            </a:extLst>
          </p:cNvPr>
          <p:cNvSpPr>
            <a:spLocks noGrp="1"/>
          </p:cNvSpPr>
          <p:nvPr>
            <p:ph type="body" sz="quarter" idx="25" hasCustomPrompt="1"/>
          </p:nvPr>
        </p:nvSpPr>
        <p:spPr>
          <a:xfrm>
            <a:off x="8961917" y="1809269"/>
            <a:ext cx="2601801" cy="3882071"/>
          </a:xfrm>
        </p:spPr>
        <p:txBody>
          <a:bodyPr anchor="t">
            <a:noAutofit/>
          </a:bodyPr>
          <a:lstStyle>
            <a:lvl1pPr marL="0" indent="0" algn="l">
              <a:lnSpc>
                <a:spcPts val="2000"/>
              </a:lnSpc>
              <a:spcBef>
                <a:spcPts val="0"/>
              </a:spcBef>
              <a:spcAft>
                <a:spcPts val="60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2" name="Slide Number Placeholder 1">
            <a:extLst>
              <a:ext uri="{FF2B5EF4-FFF2-40B4-BE49-F238E27FC236}">
                <a16:creationId xmlns:a16="http://schemas.microsoft.com/office/drawing/2014/main" id="{6E48E91D-DFD0-084F-9C48-61157EAEDEA9}"/>
              </a:ext>
            </a:extLst>
          </p:cNvPr>
          <p:cNvSpPr>
            <a:spLocks noGrp="1"/>
          </p:cNvSpPr>
          <p:nvPr>
            <p:ph type="sldNum" sz="quarter" idx="26"/>
          </p:nvPr>
        </p:nvSpPr>
        <p:spPr>
          <a:xfrm>
            <a:off x="11404879" y="6376447"/>
            <a:ext cx="401639"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176058894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 Text - Ligh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663E16A-772B-C743-8941-168217F7FBD5}"/>
              </a:ext>
            </a:extLst>
          </p:cNvPr>
          <p:cNvSpPr>
            <a:spLocks noGrp="1"/>
          </p:cNvSpPr>
          <p:nvPr>
            <p:ph sz="quarter" idx="16" hasCustomPrompt="1"/>
          </p:nvPr>
        </p:nvSpPr>
        <p:spPr>
          <a:xfrm>
            <a:off x="5769685" y="1585448"/>
            <a:ext cx="4923715" cy="4273469"/>
          </a:xfrm>
        </p:spPr>
        <p:txBody>
          <a:bodyPr>
            <a:noAutofit/>
          </a:bodyPr>
          <a:lstStyle>
            <a:lvl1pPr>
              <a:defRPr sz="11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endParaRPr lang="en-US"/>
          </a:p>
        </p:txBody>
      </p:sp>
      <p:sp>
        <p:nvSpPr>
          <p:cNvPr id="11" name="Picture Placeholder 32">
            <a:extLst>
              <a:ext uri="{FF2B5EF4-FFF2-40B4-BE49-F238E27FC236}">
                <a16:creationId xmlns:a16="http://schemas.microsoft.com/office/drawing/2014/main" id="{2BC5B686-4A48-6441-A47C-F287A31E2B98}"/>
              </a:ext>
            </a:extLst>
          </p:cNvPr>
          <p:cNvSpPr>
            <a:spLocks noGrp="1"/>
          </p:cNvSpPr>
          <p:nvPr>
            <p:ph type="pic" sz="quarter" idx="34"/>
          </p:nvPr>
        </p:nvSpPr>
        <p:spPr>
          <a:xfrm>
            <a:off x="2" y="0"/>
            <a:ext cx="5139266" cy="6858000"/>
          </a:xfrm>
          <a:solidFill>
            <a:srgbClr val="BCBCBC"/>
          </a:solidFill>
          <a:ln>
            <a:noFill/>
          </a:ln>
        </p:spPr>
        <p:txBody>
          <a:bodyPr/>
          <a:lstStyle>
            <a:lvl1pPr>
              <a:defRPr>
                <a:solidFill>
                  <a:srgbClr val="E6E9ED"/>
                </a:solidFill>
              </a:defRPr>
            </a:lvl1pPr>
          </a:lstStyle>
          <a:p>
            <a:endParaRPr lang="en-US"/>
          </a:p>
        </p:txBody>
      </p:sp>
      <p:sp>
        <p:nvSpPr>
          <p:cNvPr id="2" name="Slide Number Placeholder 1">
            <a:extLst>
              <a:ext uri="{FF2B5EF4-FFF2-40B4-BE49-F238E27FC236}">
                <a16:creationId xmlns:a16="http://schemas.microsoft.com/office/drawing/2014/main" id="{12BDE92B-CFED-BA44-94F7-C36F841B376B}"/>
              </a:ext>
            </a:extLst>
          </p:cNvPr>
          <p:cNvSpPr>
            <a:spLocks noGrp="1"/>
          </p:cNvSpPr>
          <p:nvPr>
            <p:ph type="sldNum" sz="quarter" idx="35"/>
          </p:nvPr>
        </p:nvSpPr>
        <p:spPr>
          <a:xfrm>
            <a:off x="11404879" y="6376447"/>
            <a:ext cx="401639" cy="365125"/>
          </a:xfrm>
        </p:spPr>
        <p:txBody>
          <a:bodyPr/>
          <a:lstStyle/>
          <a:p>
            <a:fld id="{E10D9C5A-0CF0-7C4C-9C4F-8D531DCA2DD4}" type="slidenum">
              <a:rPr lang="en-US" smtClean="0"/>
              <a:pPr/>
              <a:t>‹#›</a:t>
            </a:fld>
            <a:endParaRPr lang="en-US"/>
          </a:p>
        </p:txBody>
      </p:sp>
      <p:sp>
        <p:nvSpPr>
          <p:cNvPr id="3" name="Title 2">
            <a:extLst>
              <a:ext uri="{FF2B5EF4-FFF2-40B4-BE49-F238E27FC236}">
                <a16:creationId xmlns:a16="http://schemas.microsoft.com/office/drawing/2014/main" id="{45610E32-F10B-2240-A09B-118589859ABF}"/>
              </a:ext>
            </a:extLst>
          </p:cNvPr>
          <p:cNvSpPr>
            <a:spLocks noGrp="1"/>
          </p:cNvSpPr>
          <p:nvPr>
            <p:ph type="title"/>
          </p:nvPr>
        </p:nvSpPr>
        <p:spPr>
          <a:xfrm>
            <a:off x="5769685" y="520097"/>
            <a:ext cx="4915066" cy="528773"/>
          </a:xfrm>
        </p:spPr>
        <p:txBody>
          <a:bodyPr/>
          <a:lstStyle/>
          <a:p>
            <a:r>
              <a:rPr lang="en-GB"/>
              <a:t>Click to edit Master title style</a:t>
            </a:r>
            <a:endParaRPr lang="en-US"/>
          </a:p>
        </p:txBody>
      </p:sp>
    </p:spTree>
    <p:extLst>
      <p:ext uri="{BB962C8B-B14F-4D97-AF65-F5344CB8AC3E}">
        <p14:creationId xmlns:p14="http://schemas.microsoft.com/office/powerpoint/2010/main" val="60632222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Picture - Light">
    <p:spTree>
      <p:nvGrpSpPr>
        <p:cNvPr id="1" name=""/>
        <p:cNvGrpSpPr/>
        <p:nvPr/>
      </p:nvGrpSpPr>
      <p:grpSpPr>
        <a:xfrm>
          <a:off x="0" y="0"/>
          <a:ext cx="0" cy="0"/>
          <a:chOff x="0" y="0"/>
          <a:chExt cx="0" cy="0"/>
        </a:xfrm>
      </p:grpSpPr>
      <p:sp>
        <p:nvSpPr>
          <p:cNvPr id="11" name="Picture Placeholder 32">
            <a:extLst>
              <a:ext uri="{FF2B5EF4-FFF2-40B4-BE49-F238E27FC236}">
                <a16:creationId xmlns:a16="http://schemas.microsoft.com/office/drawing/2014/main" id="{2BC5B686-4A48-6441-A47C-F287A31E2B98}"/>
              </a:ext>
            </a:extLst>
          </p:cNvPr>
          <p:cNvSpPr>
            <a:spLocks noGrp="1"/>
          </p:cNvSpPr>
          <p:nvPr>
            <p:ph type="pic" sz="quarter" idx="34"/>
          </p:nvPr>
        </p:nvSpPr>
        <p:spPr>
          <a:xfrm>
            <a:off x="0" y="-1"/>
            <a:ext cx="12192000" cy="6231467"/>
          </a:xfrm>
          <a:solidFill>
            <a:srgbClr val="BCBCBC"/>
          </a:solidFill>
          <a:ln>
            <a:noFill/>
          </a:ln>
        </p:spPr>
        <p:txBody>
          <a:bodyPr anchor="ctr"/>
          <a:lstStyle>
            <a:lvl1pPr algn="ctr">
              <a:defRPr>
                <a:solidFill>
                  <a:srgbClr val="E6E9ED"/>
                </a:solidFill>
              </a:defRPr>
            </a:lvl1pPr>
          </a:lstStyle>
          <a:p>
            <a:endParaRPr lang="en-US"/>
          </a:p>
        </p:txBody>
      </p:sp>
      <p:sp>
        <p:nvSpPr>
          <p:cNvPr id="2" name="Slide Number Placeholder 1">
            <a:extLst>
              <a:ext uri="{FF2B5EF4-FFF2-40B4-BE49-F238E27FC236}">
                <a16:creationId xmlns:a16="http://schemas.microsoft.com/office/drawing/2014/main" id="{9590A722-0FD4-B04C-92E4-67C6F5FC2F32}"/>
              </a:ext>
            </a:extLst>
          </p:cNvPr>
          <p:cNvSpPr>
            <a:spLocks noGrp="1"/>
          </p:cNvSpPr>
          <p:nvPr>
            <p:ph type="sldNum" sz="quarter" idx="35"/>
          </p:nvPr>
        </p:nvSpPr>
        <p:spPr>
          <a:xfrm>
            <a:off x="11359599" y="6376447"/>
            <a:ext cx="521803" cy="365125"/>
          </a:xfrm>
        </p:spPr>
        <p:txBody>
          <a:bodyPr/>
          <a:lstStyle>
            <a:lvl1pPr>
              <a:defRPr>
                <a:solidFill>
                  <a:srgbClr val="E6006E"/>
                </a:solidFill>
              </a:defRPr>
            </a:lvl1pPr>
          </a:lstStyle>
          <a:p>
            <a:fld id="{E10D9C5A-0CF0-7C4C-9C4F-8D531DCA2DD4}" type="slidenum">
              <a:rPr lang="en-US" smtClean="0"/>
              <a:pPr/>
              <a:t>‹#›</a:t>
            </a:fld>
            <a:endParaRPr lang="en-US"/>
          </a:p>
        </p:txBody>
      </p:sp>
    </p:spTree>
    <p:extLst>
      <p:ext uri="{BB962C8B-B14F-4D97-AF65-F5344CB8AC3E}">
        <p14:creationId xmlns:p14="http://schemas.microsoft.com/office/powerpoint/2010/main" val="417140652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3822388" y="4240402"/>
            <a:ext cx="3766920" cy="537917"/>
          </a:xfrm>
        </p:spPr>
        <p:txBody>
          <a:bodyPr lIns="36000" tIns="36000" rIns="36000" bIns="36000">
            <a:noAutofit/>
          </a:bodyPr>
          <a:lstStyle>
            <a:lvl1pPr marL="0" indent="0">
              <a:buFont typeface="Arial" panose="020B0604020202020204" pitchFamily="34" charset="0"/>
              <a:buNone/>
              <a:defRPr sz="1200" b="0" i="0" spc="0" baseline="0">
                <a:solidFill>
                  <a:srgbClr val="E6006E"/>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0" name="Content Placeholder 2">
            <a:extLst>
              <a:ext uri="{FF2B5EF4-FFF2-40B4-BE49-F238E27FC236}">
                <a16:creationId xmlns:a16="http://schemas.microsoft.com/office/drawing/2014/main" id="{CD2F6999-2F09-F248-B266-91D4A7EF0947}"/>
              </a:ext>
            </a:extLst>
          </p:cNvPr>
          <p:cNvSpPr>
            <a:spLocks noGrp="1"/>
          </p:cNvSpPr>
          <p:nvPr>
            <p:ph sz="quarter" idx="14" hasCustomPrompt="1"/>
          </p:nvPr>
        </p:nvSpPr>
        <p:spPr>
          <a:xfrm>
            <a:off x="3500118" y="2046280"/>
            <a:ext cx="6144313" cy="1806054"/>
          </a:xfrm>
        </p:spPr>
        <p:txBody>
          <a:bodyPr>
            <a:noAutofit/>
          </a:bodyPr>
          <a:lstStyle>
            <a:lvl1pPr>
              <a:defRPr sz="18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a:t>
            </a:r>
          </a:p>
        </p:txBody>
      </p:sp>
      <p:sp>
        <p:nvSpPr>
          <p:cNvPr id="5" name="Rectangle 4">
            <a:extLst>
              <a:ext uri="{FF2B5EF4-FFF2-40B4-BE49-F238E27FC236}">
                <a16:creationId xmlns:a16="http://schemas.microsoft.com/office/drawing/2014/main" id="{4E6E03F5-F6FD-BC43-A38C-20EC46B1FA25}"/>
              </a:ext>
            </a:extLst>
          </p:cNvPr>
          <p:cNvSpPr/>
          <p:nvPr userDrawn="1"/>
        </p:nvSpPr>
        <p:spPr>
          <a:xfrm>
            <a:off x="3562100" y="4296176"/>
            <a:ext cx="142875" cy="142875"/>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E6006E"/>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E74D3737-0B85-2C46-8697-6D4F00EC99EE}"/>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pic>
        <p:nvPicPr>
          <p:cNvPr id="6" name="Graphic 5">
            <a:extLst>
              <a:ext uri="{FF2B5EF4-FFF2-40B4-BE49-F238E27FC236}">
                <a16:creationId xmlns:a16="http://schemas.microsoft.com/office/drawing/2014/main" id="{B8A8F2D3-3996-984E-A07E-E568E291FE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3882" y="1565243"/>
            <a:ext cx="1278081" cy="1117341"/>
          </a:xfrm>
          <a:prstGeom prst="rect">
            <a:avLst/>
          </a:prstGeom>
        </p:spPr>
      </p:pic>
    </p:spTree>
    <p:extLst>
      <p:ext uri="{BB962C8B-B14F-4D97-AF65-F5344CB8AC3E}">
        <p14:creationId xmlns:p14="http://schemas.microsoft.com/office/powerpoint/2010/main" val="137944822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3822388" y="4240402"/>
            <a:ext cx="3766920" cy="537917"/>
          </a:xfrm>
        </p:spPr>
        <p:txBody>
          <a:bodyPr lIns="36000" tIns="36000" rIns="36000" bIns="36000">
            <a:noAutofit/>
          </a:bodyPr>
          <a:lstStyle>
            <a:lvl1pPr marL="0" indent="0">
              <a:buFont typeface="Arial" panose="020B0604020202020204" pitchFamily="34" charset="0"/>
              <a:buNone/>
              <a:defRPr sz="1200" b="0" i="0" spc="0" baseline="0">
                <a:solidFill>
                  <a:srgbClr val="E6006E"/>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0" name="Content Placeholder 2">
            <a:extLst>
              <a:ext uri="{FF2B5EF4-FFF2-40B4-BE49-F238E27FC236}">
                <a16:creationId xmlns:a16="http://schemas.microsoft.com/office/drawing/2014/main" id="{CD2F6999-2F09-F248-B266-91D4A7EF0947}"/>
              </a:ext>
            </a:extLst>
          </p:cNvPr>
          <p:cNvSpPr>
            <a:spLocks noGrp="1"/>
          </p:cNvSpPr>
          <p:nvPr>
            <p:ph sz="quarter" idx="14" hasCustomPrompt="1"/>
          </p:nvPr>
        </p:nvSpPr>
        <p:spPr>
          <a:xfrm>
            <a:off x="3500118" y="2046280"/>
            <a:ext cx="6144313" cy="1806054"/>
          </a:xfrm>
        </p:spPr>
        <p:txBody>
          <a:bodyPr>
            <a:noAutofit/>
          </a:bodyPr>
          <a:lstStyle>
            <a:lvl1pPr>
              <a:defRPr sz="18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a:t>
            </a:r>
          </a:p>
        </p:txBody>
      </p:sp>
      <p:sp>
        <p:nvSpPr>
          <p:cNvPr id="5" name="Rectangle 4">
            <a:extLst>
              <a:ext uri="{FF2B5EF4-FFF2-40B4-BE49-F238E27FC236}">
                <a16:creationId xmlns:a16="http://schemas.microsoft.com/office/drawing/2014/main" id="{4E6E03F5-F6FD-BC43-A38C-20EC46B1FA25}"/>
              </a:ext>
            </a:extLst>
          </p:cNvPr>
          <p:cNvSpPr/>
          <p:nvPr userDrawn="1"/>
        </p:nvSpPr>
        <p:spPr>
          <a:xfrm>
            <a:off x="3562100" y="4296176"/>
            <a:ext cx="142875" cy="142875"/>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E6006E"/>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E74D3737-0B85-2C46-8697-6D4F00EC99EE}"/>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pic>
        <p:nvPicPr>
          <p:cNvPr id="6" name="Graphic 5">
            <a:extLst>
              <a:ext uri="{FF2B5EF4-FFF2-40B4-BE49-F238E27FC236}">
                <a16:creationId xmlns:a16="http://schemas.microsoft.com/office/drawing/2014/main" id="{B8A8F2D3-3996-984E-A07E-E568E291FE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3882" y="1565243"/>
            <a:ext cx="1278081" cy="1117341"/>
          </a:xfrm>
          <a:prstGeom prst="rect">
            <a:avLst/>
          </a:prstGeom>
        </p:spPr>
      </p:pic>
    </p:spTree>
    <p:extLst>
      <p:ext uri="{BB962C8B-B14F-4D97-AF65-F5344CB8AC3E}">
        <p14:creationId xmlns:p14="http://schemas.microsoft.com/office/powerpoint/2010/main" val="137944822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3822388" y="4240402"/>
            <a:ext cx="3766920" cy="537917"/>
          </a:xfrm>
        </p:spPr>
        <p:txBody>
          <a:bodyPr lIns="36000" tIns="36000" rIns="36000" bIns="36000">
            <a:noAutofit/>
          </a:bodyPr>
          <a:lstStyle>
            <a:lvl1pPr marL="0" indent="0">
              <a:buFont typeface="Arial" panose="020B0604020202020204" pitchFamily="34" charset="0"/>
              <a:buNone/>
              <a:defRPr sz="1200" b="0" i="0" spc="0" baseline="0">
                <a:solidFill>
                  <a:srgbClr val="E6006E"/>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0" name="Content Placeholder 2">
            <a:extLst>
              <a:ext uri="{FF2B5EF4-FFF2-40B4-BE49-F238E27FC236}">
                <a16:creationId xmlns:a16="http://schemas.microsoft.com/office/drawing/2014/main" id="{CD2F6999-2F09-F248-B266-91D4A7EF0947}"/>
              </a:ext>
            </a:extLst>
          </p:cNvPr>
          <p:cNvSpPr>
            <a:spLocks noGrp="1"/>
          </p:cNvSpPr>
          <p:nvPr>
            <p:ph sz="quarter" idx="14" hasCustomPrompt="1"/>
          </p:nvPr>
        </p:nvSpPr>
        <p:spPr>
          <a:xfrm>
            <a:off x="3500118" y="2046280"/>
            <a:ext cx="6144313" cy="1806054"/>
          </a:xfrm>
        </p:spPr>
        <p:txBody>
          <a:bodyPr>
            <a:noAutofit/>
          </a:bodyPr>
          <a:lstStyle>
            <a:lvl1pPr>
              <a:defRPr sz="18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a:t>
            </a:r>
          </a:p>
        </p:txBody>
      </p:sp>
      <p:sp>
        <p:nvSpPr>
          <p:cNvPr id="5" name="Rectangle 4">
            <a:extLst>
              <a:ext uri="{FF2B5EF4-FFF2-40B4-BE49-F238E27FC236}">
                <a16:creationId xmlns:a16="http://schemas.microsoft.com/office/drawing/2014/main" id="{4E6E03F5-F6FD-BC43-A38C-20EC46B1FA25}"/>
              </a:ext>
            </a:extLst>
          </p:cNvPr>
          <p:cNvSpPr/>
          <p:nvPr userDrawn="1"/>
        </p:nvSpPr>
        <p:spPr>
          <a:xfrm>
            <a:off x="3562100" y="4296176"/>
            <a:ext cx="142875" cy="142875"/>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E6006E"/>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E74D3737-0B85-2C46-8697-6D4F00EC99EE}"/>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pic>
        <p:nvPicPr>
          <p:cNvPr id="6" name="Graphic 5">
            <a:extLst>
              <a:ext uri="{FF2B5EF4-FFF2-40B4-BE49-F238E27FC236}">
                <a16:creationId xmlns:a16="http://schemas.microsoft.com/office/drawing/2014/main" id="{B8A8F2D3-3996-984E-A07E-E568E291FE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3882" y="1565243"/>
            <a:ext cx="1278081" cy="1117341"/>
          </a:xfrm>
          <a:prstGeom prst="rect">
            <a:avLst/>
          </a:prstGeom>
        </p:spPr>
      </p:pic>
    </p:spTree>
    <p:extLst>
      <p:ext uri="{BB962C8B-B14F-4D97-AF65-F5344CB8AC3E}">
        <p14:creationId xmlns:p14="http://schemas.microsoft.com/office/powerpoint/2010/main" val="137944822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3822388" y="4240402"/>
            <a:ext cx="3766920" cy="537917"/>
          </a:xfrm>
        </p:spPr>
        <p:txBody>
          <a:bodyPr lIns="36000" tIns="36000" rIns="36000" bIns="36000">
            <a:noAutofit/>
          </a:bodyPr>
          <a:lstStyle>
            <a:lvl1pPr marL="0" indent="0">
              <a:buFont typeface="Arial" panose="020B0604020202020204" pitchFamily="34" charset="0"/>
              <a:buNone/>
              <a:defRPr sz="1200" b="0" i="0" spc="0" baseline="0">
                <a:solidFill>
                  <a:srgbClr val="E6006E"/>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0" name="Content Placeholder 2">
            <a:extLst>
              <a:ext uri="{FF2B5EF4-FFF2-40B4-BE49-F238E27FC236}">
                <a16:creationId xmlns:a16="http://schemas.microsoft.com/office/drawing/2014/main" id="{CD2F6999-2F09-F248-B266-91D4A7EF0947}"/>
              </a:ext>
            </a:extLst>
          </p:cNvPr>
          <p:cNvSpPr>
            <a:spLocks noGrp="1"/>
          </p:cNvSpPr>
          <p:nvPr>
            <p:ph sz="quarter" idx="14" hasCustomPrompt="1"/>
          </p:nvPr>
        </p:nvSpPr>
        <p:spPr>
          <a:xfrm>
            <a:off x="3500118" y="2046280"/>
            <a:ext cx="6144313" cy="1806054"/>
          </a:xfrm>
        </p:spPr>
        <p:txBody>
          <a:bodyPr>
            <a:noAutofit/>
          </a:bodyPr>
          <a:lstStyle>
            <a:lvl1pPr>
              <a:defRPr sz="18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a:t>
            </a:r>
          </a:p>
        </p:txBody>
      </p:sp>
      <p:sp>
        <p:nvSpPr>
          <p:cNvPr id="5" name="Rectangle 4">
            <a:extLst>
              <a:ext uri="{FF2B5EF4-FFF2-40B4-BE49-F238E27FC236}">
                <a16:creationId xmlns:a16="http://schemas.microsoft.com/office/drawing/2014/main" id="{4E6E03F5-F6FD-BC43-A38C-20EC46B1FA25}"/>
              </a:ext>
            </a:extLst>
          </p:cNvPr>
          <p:cNvSpPr/>
          <p:nvPr userDrawn="1"/>
        </p:nvSpPr>
        <p:spPr>
          <a:xfrm>
            <a:off x="3562100" y="4296176"/>
            <a:ext cx="142875" cy="142875"/>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E6006E"/>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E74D3737-0B85-2C46-8697-6D4F00EC99EE}"/>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pic>
        <p:nvPicPr>
          <p:cNvPr id="6" name="Graphic 5">
            <a:extLst>
              <a:ext uri="{FF2B5EF4-FFF2-40B4-BE49-F238E27FC236}">
                <a16:creationId xmlns:a16="http://schemas.microsoft.com/office/drawing/2014/main" id="{B8A8F2D3-3996-984E-A07E-E568E291FE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3882" y="1565243"/>
            <a:ext cx="1278081" cy="1117341"/>
          </a:xfrm>
          <a:prstGeom prst="rect">
            <a:avLst/>
          </a:prstGeom>
        </p:spPr>
      </p:pic>
    </p:spTree>
    <p:extLst>
      <p:ext uri="{BB962C8B-B14F-4D97-AF65-F5344CB8AC3E}">
        <p14:creationId xmlns:p14="http://schemas.microsoft.com/office/powerpoint/2010/main" val="137944822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3822388" y="4240402"/>
            <a:ext cx="3766920" cy="537917"/>
          </a:xfrm>
        </p:spPr>
        <p:txBody>
          <a:bodyPr lIns="36000" tIns="36000" rIns="36000" bIns="36000">
            <a:noAutofit/>
          </a:bodyPr>
          <a:lstStyle>
            <a:lvl1pPr marL="0" indent="0">
              <a:buFont typeface="Arial" panose="020B0604020202020204" pitchFamily="34" charset="0"/>
              <a:buNone/>
              <a:defRPr sz="1200" b="0" i="0" spc="0" baseline="0">
                <a:solidFill>
                  <a:srgbClr val="E6006E"/>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0" name="Content Placeholder 2">
            <a:extLst>
              <a:ext uri="{FF2B5EF4-FFF2-40B4-BE49-F238E27FC236}">
                <a16:creationId xmlns:a16="http://schemas.microsoft.com/office/drawing/2014/main" id="{CD2F6999-2F09-F248-B266-91D4A7EF0947}"/>
              </a:ext>
            </a:extLst>
          </p:cNvPr>
          <p:cNvSpPr>
            <a:spLocks noGrp="1"/>
          </p:cNvSpPr>
          <p:nvPr>
            <p:ph sz="quarter" idx="14" hasCustomPrompt="1"/>
          </p:nvPr>
        </p:nvSpPr>
        <p:spPr>
          <a:xfrm>
            <a:off x="3500118" y="2046280"/>
            <a:ext cx="6144313" cy="1806054"/>
          </a:xfrm>
        </p:spPr>
        <p:txBody>
          <a:bodyPr>
            <a:noAutofit/>
          </a:bodyPr>
          <a:lstStyle>
            <a:lvl1pPr>
              <a:defRPr sz="18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a:t>
            </a:r>
          </a:p>
        </p:txBody>
      </p:sp>
      <p:sp>
        <p:nvSpPr>
          <p:cNvPr id="5" name="Rectangle 4">
            <a:extLst>
              <a:ext uri="{FF2B5EF4-FFF2-40B4-BE49-F238E27FC236}">
                <a16:creationId xmlns:a16="http://schemas.microsoft.com/office/drawing/2014/main" id="{4E6E03F5-F6FD-BC43-A38C-20EC46B1FA25}"/>
              </a:ext>
            </a:extLst>
          </p:cNvPr>
          <p:cNvSpPr/>
          <p:nvPr userDrawn="1"/>
        </p:nvSpPr>
        <p:spPr>
          <a:xfrm>
            <a:off x="3562100" y="4296176"/>
            <a:ext cx="142875" cy="142875"/>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E6006E"/>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E74D3737-0B85-2C46-8697-6D4F00EC99EE}"/>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pic>
        <p:nvPicPr>
          <p:cNvPr id="6" name="Graphic 5">
            <a:extLst>
              <a:ext uri="{FF2B5EF4-FFF2-40B4-BE49-F238E27FC236}">
                <a16:creationId xmlns:a16="http://schemas.microsoft.com/office/drawing/2014/main" id="{B8A8F2D3-3996-984E-A07E-E568E291FE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3882" y="1565243"/>
            <a:ext cx="1278081" cy="1117341"/>
          </a:xfrm>
          <a:prstGeom prst="rect">
            <a:avLst/>
          </a:prstGeom>
        </p:spPr>
      </p:pic>
    </p:spTree>
    <p:extLst>
      <p:ext uri="{BB962C8B-B14F-4D97-AF65-F5344CB8AC3E}">
        <p14:creationId xmlns:p14="http://schemas.microsoft.com/office/powerpoint/2010/main" val="137944822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3822388" y="4240402"/>
            <a:ext cx="3766920" cy="537917"/>
          </a:xfrm>
        </p:spPr>
        <p:txBody>
          <a:bodyPr lIns="36000" tIns="36000" rIns="36000" bIns="36000">
            <a:noAutofit/>
          </a:bodyPr>
          <a:lstStyle>
            <a:lvl1pPr marL="0" indent="0">
              <a:buFont typeface="Arial" panose="020B0604020202020204" pitchFamily="34" charset="0"/>
              <a:buNone/>
              <a:defRPr sz="1200" b="0" i="0" spc="0" baseline="0">
                <a:solidFill>
                  <a:srgbClr val="E6006E"/>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0" name="Content Placeholder 2">
            <a:extLst>
              <a:ext uri="{FF2B5EF4-FFF2-40B4-BE49-F238E27FC236}">
                <a16:creationId xmlns:a16="http://schemas.microsoft.com/office/drawing/2014/main" id="{CD2F6999-2F09-F248-B266-91D4A7EF0947}"/>
              </a:ext>
            </a:extLst>
          </p:cNvPr>
          <p:cNvSpPr>
            <a:spLocks noGrp="1"/>
          </p:cNvSpPr>
          <p:nvPr>
            <p:ph sz="quarter" idx="14" hasCustomPrompt="1"/>
          </p:nvPr>
        </p:nvSpPr>
        <p:spPr>
          <a:xfrm>
            <a:off x="3500118" y="2046280"/>
            <a:ext cx="6144313" cy="1806054"/>
          </a:xfrm>
        </p:spPr>
        <p:txBody>
          <a:bodyPr>
            <a:noAutofit/>
          </a:bodyPr>
          <a:lstStyle>
            <a:lvl1pPr>
              <a:defRPr sz="18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a:t>
            </a:r>
          </a:p>
        </p:txBody>
      </p:sp>
      <p:sp>
        <p:nvSpPr>
          <p:cNvPr id="5" name="Rectangle 4">
            <a:extLst>
              <a:ext uri="{FF2B5EF4-FFF2-40B4-BE49-F238E27FC236}">
                <a16:creationId xmlns:a16="http://schemas.microsoft.com/office/drawing/2014/main" id="{4E6E03F5-F6FD-BC43-A38C-20EC46B1FA25}"/>
              </a:ext>
            </a:extLst>
          </p:cNvPr>
          <p:cNvSpPr/>
          <p:nvPr userDrawn="1"/>
        </p:nvSpPr>
        <p:spPr>
          <a:xfrm>
            <a:off x="3562100" y="4296176"/>
            <a:ext cx="142875" cy="142875"/>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E6006E"/>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E74D3737-0B85-2C46-8697-6D4F00EC99EE}"/>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pic>
        <p:nvPicPr>
          <p:cNvPr id="6" name="Graphic 5">
            <a:extLst>
              <a:ext uri="{FF2B5EF4-FFF2-40B4-BE49-F238E27FC236}">
                <a16:creationId xmlns:a16="http://schemas.microsoft.com/office/drawing/2014/main" id="{B8A8F2D3-3996-984E-A07E-E568E291FE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3882" y="1565243"/>
            <a:ext cx="1278081" cy="1117341"/>
          </a:xfrm>
          <a:prstGeom prst="rect">
            <a:avLst/>
          </a:prstGeom>
        </p:spPr>
      </p:pic>
    </p:spTree>
    <p:extLst>
      <p:ext uri="{BB962C8B-B14F-4D97-AF65-F5344CB8AC3E}">
        <p14:creationId xmlns:p14="http://schemas.microsoft.com/office/powerpoint/2010/main" val="137944822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mage-3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C78EBB-DF92-9B16-418D-47571192AE3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80815" y="4166739"/>
            <a:ext cx="12486314" cy="2035387"/>
          </a:xfrm>
          <a:prstGeom prst="rect">
            <a:avLst/>
          </a:prstGeom>
        </p:spPr>
      </p:pic>
      <p:sp>
        <p:nvSpPr>
          <p:cNvPr id="6" name="Text Placeholder 8">
            <a:extLst>
              <a:ext uri="{FF2B5EF4-FFF2-40B4-BE49-F238E27FC236}">
                <a16:creationId xmlns:a16="http://schemas.microsoft.com/office/drawing/2014/main" id="{A6962186-E2F2-D444-97CD-FA98591D6A53}"/>
              </a:ext>
            </a:extLst>
          </p:cNvPr>
          <p:cNvSpPr>
            <a:spLocks noGrp="1"/>
          </p:cNvSpPr>
          <p:nvPr>
            <p:ph type="body" sz="quarter" idx="10" hasCustomPrompt="1"/>
          </p:nvPr>
        </p:nvSpPr>
        <p:spPr>
          <a:xfrm>
            <a:off x="823613" y="4180589"/>
            <a:ext cx="5418161" cy="1636011"/>
          </a:xfrm>
        </p:spPr>
        <p:txBody>
          <a:bodyPr tIns="50400" rIns="50400" bIns="50400" anchor="ctr" anchorCtr="0">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add text</a:t>
            </a:r>
          </a:p>
        </p:txBody>
      </p:sp>
    </p:spTree>
    <p:extLst>
      <p:ext uri="{BB962C8B-B14F-4D97-AF65-F5344CB8AC3E}">
        <p14:creationId xmlns:p14="http://schemas.microsoft.com/office/powerpoint/2010/main" val="140947039"/>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3822388" y="4240402"/>
            <a:ext cx="3766920" cy="537917"/>
          </a:xfrm>
        </p:spPr>
        <p:txBody>
          <a:bodyPr lIns="36000" tIns="36000" rIns="36000" bIns="36000">
            <a:noAutofit/>
          </a:bodyPr>
          <a:lstStyle>
            <a:lvl1pPr marL="0" indent="0">
              <a:buFont typeface="Arial" panose="020B0604020202020204" pitchFamily="34" charset="0"/>
              <a:buNone/>
              <a:defRPr sz="1200" b="0" i="0" spc="0" baseline="0">
                <a:solidFill>
                  <a:srgbClr val="E6006E"/>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0" name="Content Placeholder 2">
            <a:extLst>
              <a:ext uri="{FF2B5EF4-FFF2-40B4-BE49-F238E27FC236}">
                <a16:creationId xmlns:a16="http://schemas.microsoft.com/office/drawing/2014/main" id="{CD2F6999-2F09-F248-B266-91D4A7EF0947}"/>
              </a:ext>
            </a:extLst>
          </p:cNvPr>
          <p:cNvSpPr>
            <a:spLocks noGrp="1"/>
          </p:cNvSpPr>
          <p:nvPr>
            <p:ph sz="quarter" idx="14" hasCustomPrompt="1"/>
          </p:nvPr>
        </p:nvSpPr>
        <p:spPr>
          <a:xfrm>
            <a:off x="3500118" y="2046280"/>
            <a:ext cx="6144313" cy="1806054"/>
          </a:xfrm>
        </p:spPr>
        <p:txBody>
          <a:bodyPr>
            <a:noAutofit/>
          </a:bodyPr>
          <a:lstStyle>
            <a:lvl1pPr>
              <a:defRPr sz="18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a:t>
            </a:r>
          </a:p>
        </p:txBody>
      </p:sp>
      <p:sp>
        <p:nvSpPr>
          <p:cNvPr id="5" name="Rectangle 4">
            <a:extLst>
              <a:ext uri="{FF2B5EF4-FFF2-40B4-BE49-F238E27FC236}">
                <a16:creationId xmlns:a16="http://schemas.microsoft.com/office/drawing/2014/main" id="{4E6E03F5-F6FD-BC43-A38C-20EC46B1FA25}"/>
              </a:ext>
            </a:extLst>
          </p:cNvPr>
          <p:cNvSpPr/>
          <p:nvPr userDrawn="1"/>
        </p:nvSpPr>
        <p:spPr>
          <a:xfrm>
            <a:off x="3562100" y="4296176"/>
            <a:ext cx="142875" cy="142875"/>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E6006E"/>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E74D3737-0B85-2C46-8697-6D4F00EC99EE}"/>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pic>
        <p:nvPicPr>
          <p:cNvPr id="6" name="Graphic 5">
            <a:extLst>
              <a:ext uri="{FF2B5EF4-FFF2-40B4-BE49-F238E27FC236}">
                <a16:creationId xmlns:a16="http://schemas.microsoft.com/office/drawing/2014/main" id="{B8A8F2D3-3996-984E-A07E-E568E291FE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3882" y="1565243"/>
            <a:ext cx="1278081" cy="1117341"/>
          </a:xfrm>
          <a:prstGeom prst="rect">
            <a:avLst/>
          </a:prstGeom>
        </p:spPr>
      </p:pic>
    </p:spTree>
    <p:extLst>
      <p:ext uri="{BB962C8B-B14F-4D97-AF65-F5344CB8AC3E}">
        <p14:creationId xmlns:p14="http://schemas.microsoft.com/office/powerpoint/2010/main" val="137944822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ercentages - Ligh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E91D949F-452A-F24D-BBF9-8BBC26309E4D}"/>
              </a:ext>
            </a:extLst>
          </p:cNvPr>
          <p:cNvSpPr>
            <a:spLocks noGrp="1"/>
          </p:cNvSpPr>
          <p:nvPr>
            <p:ph type="body" sz="quarter" idx="16" hasCustomPrompt="1"/>
          </p:nvPr>
        </p:nvSpPr>
        <p:spPr>
          <a:xfrm>
            <a:off x="2141728" y="2634952"/>
            <a:ext cx="3133006" cy="734852"/>
          </a:xfrm>
        </p:spPr>
        <p:txBody>
          <a:bodyPr lIns="36000" tIns="36000" rIns="36000" bIns="36000">
            <a:noAutofit/>
          </a:bodyPr>
          <a:lstStyle>
            <a:lvl1pPr marL="0" indent="0" algn="l">
              <a:buNone/>
              <a:defRPr sz="66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00%</a:t>
            </a:r>
            <a:endParaRPr lang="en-GB"/>
          </a:p>
        </p:txBody>
      </p:sp>
      <p:cxnSp>
        <p:nvCxnSpPr>
          <p:cNvPr id="5" name="Straight Connector 4">
            <a:extLst>
              <a:ext uri="{FF2B5EF4-FFF2-40B4-BE49-F238E27FC236}">
                <a16:creationId xmlns:a16="http://schemas.microsoft.com/office/drawing/2014/main" id="{34687E05-83E2-2047-AF2B-D93286B5741B}"/>
              </a:ext>
            </a:extLst>
          </p:cNvPr>
          <p:cNvCxnSpPr>
            <a:cxnSpLocks/>
          </p:cNvCxnSpPr>
          <p:nvPr userDrawn="1"/>
        </p:nvCxnSpPr>
        <p:spPr>
          <a:xfrm flipV="1">
            <a:off x="1162075" y="2676389"/>
            <a:ext cx="845497" cy="1862666"/>
          </a:xfrm>
          <a:prstGeom prst="line">
            <a:avLst/>
          </a:prstGeom>
          <a:noFill/>
          <a:ln w="25400" cap="flat">
            <a:solidFill>
              <a:srgbClr val="22292E"/>
            </a:solidFill>
            <a:prstDash val="solid"/>
            <a:miter lim="400000"/>
          </a:ln>
          <a:effectLst/>
          <a:sp3d/>
        </p:spPr>
        <p:style>
          <a:lnRef idx="0">
            <a:scrgbClr r="0" g="0" b="0"/>
          </a:lnRef>
          <a:fillRef idx="0">
            <a:scrgbClr r="0" g="0" b="0"/>
          </a:fillRef>
          <a:effectRef idx="0">
            <a:scrgbClr r="0" g="0" b="0"/>
          </a:effectRef>
          <a:fontRef idx="none"/>
        </p:style>
      </p:cxnSp>
      <p:sp>
        <p:nvSpPr>
          <p:cNvPr id="13" name="Content Placeholder 2">
            <a:extLst>
              <a:ext uri="{FF2B5EF4-FFF2-40B4-BE49-F238E27FC236}">
                <a16:creationId xmlns:a16="http://schemas.microsoft.com/office/drawing/2014/main" id="{79C6ADCC-E01D-D84E-AA85-9FEF17E4C145}"/>
              </a:ext>
            </a:extLst>
          </p:cNvPr>
          <p:cNvSpPr>
            <a:spLocks noGrp="1"/>
          </p:cNvSpPr>
          <p:nvPr>
            <p:ph sz="quarter" idx="14" hasCustomPrompt="1"/>
          </p:nvPr>
        </p:nvSpPr>
        <p:spPr>
          <a:xfrm>
            <a:off x="2183364" y="3603468"/>
            <a:ext cx="2451448" cy="144537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9" name="Text Placeholder 11">
            <a:extLst>
              <a:ext uri="{FF2B5EF4-FFF2-40B4-BE49-F238E27FC236}">
                <a16:creationId xmlns:a16="http://schemas.microsoft.com/office/drawing/2014/main" id="{FC5F4A27-29DC-6941-B1C8-9499AFB87560}"/>
              </a:ext>
            </a:extLst>
          </p:cNvPr>
          <p:cNvSpPr>
            <a:spLocks noGrp="1"/>
          </p:cNvSpPr>
          <p:nvPr>
            <p:ph type="body" sz="quarter" idx="17" hasCustomPrompt="1"/>
          </p:nvPr>
        </p:nvSpPr>
        <p:spPr>
          <a:xfrm>
            <a:off x="7805927" y="2634952"/>
            <a:ext cx="3014473" cy="734852"/>
          </a:xfrm>
        </p:spPr>
        <p:txBody>
          <a:bodyPr lIns="36000" tIns="36000" rIns="36000" bIns="36000">
            <a:noAutofit/>
          </a:bodyPr>
          <a:lstStyle>
            <a:lvl1pPr marL="0" indent="0" algn="l">
              <a:buNone/>
              <a:defRPr sz="66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00%</a:t>
            </a:r>
            <a:endParaRPr lang="en-GB"/>
          </a:p>
        </p:txBody>
      </p:sp>
      <p:cxnSp>
        <p:nvCxnSpPr>
          <p:cNvPr id="20" name="Straight Connector 19">
            <a:extLst>
              <a:ext uri="{FF2B5EF4-FFF2-40B4-BE49-F238E27FC236}">
                <a16:creationId xmlns:a16="http://schemas.microsoft.com/office/drawing/2014/main" id="{B7D439D9-E43B-9148-B057-C8F972942935}"/>
              </a:ext>
            </a:extLst>
          </p:cNvPr>
          <p:cNvCxnSpPr>
            <a:cxnSpLocks/>
          </p:cNvCxnSpPr>
          <p:nvPr userDrawn="1"/>
        </p:nvCxnSpPr>
        <p:spPr>
          <a:xfrm flipV="1">
            <a:off x="6826275" y="2676389"/>
            <a:ext cx="845497" cy="1862666"/>
          </a:xfrm>
          <a:prstGeom prst="line">
            <a:avLst/>
          </a:prstGeom>
          <a:noFill/>
          <a:ln w="25400" cap="flat">
            <a:solidFill>
              <a:srgbClr val="22292E"/>
            </a:solidFill>
            <a:prstDash val="solid"/>
            <a:miter lim="400000"/>
          </a:ln>
          <a:effectLst/>
          <a:sp3d/>
        </p:spPr>
        <p:style>
          <a:lnRef idx="0">
            <a:scrgbClr r="0" g="0" b="0"/>
          </a:lnRef>
          <a:fillRef idx="0">
            <a:scrgbClr r="0" g="0" b="0"/>
          </a:fillRef>
          <a:effectRef idx="0">
            <a:scrgbClr r="0" g="0" b="0"/>
          </a:effectRef>
          <a:fontRef idx="none"/>
        </p:style>
      </p:cxnSp>
      <p:sp>
        <p:nvSpPr>
          <p:cNvPr id="21" name="Content Placeholder 2">
            <a:extLst>
              <a:ext uri="{FF2B5EF4-FFF2-40B4-BE49-F238E27FC236}">
                <a16:creationId xmlns:a16="http://schemas.microsoft.com/office/drawing/2014/main" id="{38A6420E-41D1-F14B-8724-EB7C2C30749E}"/>
              </a:ext>
            </a:extLst>
          </p:cNvPr>
          <p:cNvSpPr>
            <a:spLocks noGrp="1"/>
          </p:cNvSpPr>
          <p:nvPr>
            <p:ph sz="quarter" idx="18" hasCustomPrompt="1"/>
          </p:nvPr>
        </p:nvSpPr>
        <p:spPr>
          <a:xfrm>
            <a:off x="7847564" y="3603468"/>
            <a:ext cx="2451448" cy="144537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 name="Title 1">
            <a:extLst>
              <a:ext uri="{FF2B5EF4-FFF2-40B4-BE49-F238E27FC236}">
                <a16:creationId xmlns:a16="http://schemas.microsoft.com/office/drawing/2014/main" id="{F8F47918-878C-6445-A46A-366CBF2D5527}"/>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112D1C97-FD45-8640-B869-30CAA0C535B7}"/>
              </a:ext>
            </a:extLst>
          </p:cNvPr>
          <p:cNvSpPr>
            <a:spLocks noGrp="1"/>
          </p:cNvSpPr>
          <p:nvPr>
            <p:ph type="sldNum" sz="quarter" idx="19"/>
          </p:nvPr>
        </p:nvSpPr>
        <p:spPr>
          <a:xfrm>
            <a:off x="11404879" y="6376447"/>
            <a:ext cx="392674"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134013256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bullets - L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51B7C4-6B72-D14D-A47A-AFB470ED445D}"/>
              </a:ext>
            </a:extLst>
          </p:cNvPr>
          <p:cNvSpPr>
            <a:spLocks noGrp="1"/>
          </p:cNvSpPr>
          <p:nvPr>
            <p:ph sz="quarter" idx="14"/>
          </p:nvPr>
        </p:nvSpPr>
        <p:spPr>
          <a:xfrm>
            <a:off x="537286" y="1452630"/>
            <a:ext cx="4932350" cy="4776410"/>
          </a:xfrm>
        </p:spPr>
        <p:txBody>
          <a:bodyPr/>
          <a:lstStyle>
            <a:lvl1pPr>
              <a:defRPr b="0" i="0">
                <a:latin typeface="Source Sans Pro" panose="020B0503030403020204" pitchFamily="34" charset="0"/>
              </a:defRPr>
            </a:lvl1pPr>
            <a:lvl2pPr>
              <a:defRPr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141FFBB6-0AA3-E847-94DD-5B69F9460FB2}"/>
              </a:ext>
            </a:extLst>
          </p:cNvPr>
          <p:cNvSpPr>
            <a:spLocks noGrp="1"/>
          </p:cNvSpPr>
          <p:nvPr>
            <p:ph sz="quarter" idx="15"/>
          </p:nvPr>
        </p:nvSpPr>
        <p:spPr>
          <a:xfrm>
            <a:off x="5577585" y="1452630"/>
            <a:ext cx="5086907" cy="4776410"/>
          </a:xfrm>
        </p:spPr>
        <p:txBody>
          <a:bodyPr/>
          <a:lstStyle>
            <a:lvl1pPr>
              <a:defRPr b="0" i="0">
                <a:latin typeface="Source Sans Pro" panose="020B0503030403020204" pitchFamily="34" charset="0"/>
              </a:defRPr>
            </a:lvl1pPr>
            <a:lvl2pPr>
              <a:defRPr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AAC22FF6-A881-F64C-9FA4-6C673C4846F1}"/>
              </a:ext>
            </a:extLst>
          </p:cNvPr>
          <p:cNvSpPr txBox="1"/>
          <p:nvPr userDrawn="1"/>
        </p:nvSpPr>
        <p:spPr>
          <a:xfrm>
            <a:off x="1203158" y="129941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t">
            <a:normAutofit fontScale="25000" lnSpcReduction="20000"/>
          </a:bodyPr>
          <a:lstStyle/>
          <a:p>
            <a:pPr marL="0" marR="0" indent="0" algn="l" defTabSz="228600" rtl="0" fontAlgn="auto" latinLnBrk="0" hangingPunct="0">
              <a:lnSpc>
                <a:spcPts val="3000"/>
              </a:lnSpc>
              <a:spcBef>
                <a:spcPts val="0"/>
              </a:spcBef>
              <a:spcAft>
                <a:spcPts val="0"/>
              </a:spcAft>
              <a:buClrTx/>
              <a:buSzTx/>
              <a:buFontTx/>
              <a:buNone/>
              <a:tabLst/>
            </a:pPr>
            <a:endParaRPr kumimoji="0" lang="en-US" sz="2900" b="0" i="0" u="none" strike="noStrike" cap="none" spc="0" normalizeH="0" baseline="0">
              <a:ln>
                <a:noFill/>
              </a:ln>
              <a:solidFill>
                <a:srgbClr val="132421"/>
              </a:solidFill>
              <a:effectLst/>
              <a:uFill>
                <a:solidFill>
                  <a:srgbClr val="132421"/>
                </a:solidFill>
              </a:uFill>
              <a:latin typeface="Source Sans Pro" panose="020B0503030403020204" pitchFamily="34" charset="0"/>
              <a:ea typeface="Silka Light"/>
              <a:cs typeface="Silka Light"/>
              <a:sym typeface="Silka Light"/>
            </a:endParaRPr>
          </a:p>
        </p:txBody>
      </p:sp>
      <p:sp>
        <p:nvSpPr>
          <p:cNvPr id="2" name="Title 1">
            <a:extLst>
              <a:ext uri="{FF2B5EF4-FFF2-40B4-BE49-F238E27FC236}">
                <a16:creationId xmlns:a16="http://schemas.microsoft.com/office/drawing/2014/main" id="{871C009E-4063-EC47-BBEA-9630A8D37A57}"/>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92D6838E-21AE-4F45-ACF8-17B5BA42B634}"/>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309619866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laptop - Ligh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92F30-130A-D04A-842E-8913887C13FE}"/>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grpSp>
        <p:nvGrpSpPr>
          <p:cNvPr id="11" name="Group 10">
            <a:extLst>
              <a:ext uri="{FF2B5EF4-FFF2-40B4-BE49-F238E27FC236}">
                <a16:creationId xmlns:a16="http://schemas.microsoft.com/office/drawing/2014/main" id="{0C6AC9A4-5FC3-AC40-87D2-36B72A665A37}"/>
              </a:ext>
            </a:extLst>
          </p:cNvPr>
          <p:cNvGrpSpPr/>
          <p:nvPr userDrawn="1"/>
        </p:nvGrpSpPr>
        <p:grpSpPr>
          <a:xfrm>
            <a:off x="3786004" y="761171"/>
            <a:ext cx="8043641" cy="5367199"/>
            <a:chOff x="8647085" y="1712312"/>
            <a:chExt cx="15423342" cy="10291376"/>
          </a:xfrm>
        </p:grpSpPr>
        <p:pic>
          <p:nvPicPr>
            <p:cNvPr id="12" name="Graphic 11">
              <a:extLst>
                <a:ext uri="{FF2B5EF4-FFF2-40B4-BE49-F238E27FC236}">
                  <a16:creationId xmlns:a16="http://schemas.microsoft.com/office/drawing/2014/main" id="{0E5C5614-2657-114A-B0D5-0118606F67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7085" y="1712312"/>
              <a:ext cx="15423342" cy="10291376"/>
            </a:xfrm>
            <a:prstGeom prst="rect">
              <a:avLst/>
            </a:prstGeom>
          </p:spPr>
        </p:pic>
        <p:sp>
          <p:nvSpPr>
            <p:cNvPr id="13" name="Rectangle 12">
              <a:extLst>
                <a:ext uri="{FF2B5EF4-FFF2-40B4-BE49-F238E27FC236}">
                  <a16:creationId xmlns:a16="http://schemas.microsoft.com/office/drawing/2014/main" id="{06C992B1-F46C-164B-9DC4-20976D04E19D}"/>
                </a:ext>
              </a:extLst>
            </p:cNvPr>
            <p:cNvSpPr/>
            <p:nvPr/>
          </p:nvSpPr>
          <p:spPr>
            <a:xfrm>
              <a:off x="11115802" y="3761656"/>
              <a:ext cx="10369152" cy="669674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57C9E8"/>
                </a:solidFill>
                <a:effectLst/>
                <a:uLnTx/>
                <a:uFillTx/>
                <a:latin typeface="Source Sans Pro" panose="020B0503030403020204" pitchFamily="34" charset="0"/>
                <a:ea typeface="Source Sans Pro" panose="020B0503030403020204" pitchFamily="34" charset="0"/>
                <a:cs typeface="+mn-cs"/>
              </a:endParaRPr>
            </a:p>
          </p:txBody>
        </p:sp>
      </p:grpSp>
      <p:sp>
        <p:nvSpPr>
          <p:cNvPr id="14" name="Picture Placeholder 2">
            <a:extLst>
              <a:ext uri="{FF2B5EF4-FFF2-40B4-BE49-F238E27FC236}">
                <a16:creationId xmlns:a16="http://schemas.microsoft.com/office/drawing/2014/main" id="{0217A6B6-7AFE-DF44-B2E3-000AF2F73647}"/>
              </a:ext>
            </a:extLst>
          </p:cNvPr>
          <p:cNvSpPr>
            <a:spLocks noGrp="1"/>
          </p:cNvSpPr>
          <p:nvPr>
            <p:ph type="pic" sz="quarter" idx="34" hasCustomPrompt="1"/>
          </p:nvPr>
        </p:nvSpPr>
        <p:spPr>
          <a:xfrm>
            <a:off x="4990695" y="1779708"/>
            <a:ext cx="5562600" cy="3636000"/>
          </a:xfrm>
          <a:solidFill>
            <a:srgbClr val="BCBCBC"/>
          </a:solidFill>
        </p:spPr>
        <p:txBody>
          <a:bodyPr>
            <a:normAutofit/>
          </a:bodyPr>
          <a:lstStyle>
            <a:lvl1pPr marL="0" indent="0" algn="ctr">
              <a:buNone/>
              <a:defRPr sz="1000" b="0" i="0">
                <a:solidFill>
                  <a:schemeClr val="bg1"/>
                </a:solidFill>
                <a:latin typeface="Source Sans Pro" panose="020B0503030403020204" pitchFamily="34" charset="0"/>
              </a:defRPr>
            </a:lvl1pPr>
          </a:lstStyle>
          <a:p>
            <a:r>
              <a:rPr lang="en-GB"/>
              <a:t>Click centre icon to insert screengrab image</a:t>
            </a:r>
          </a:p>
        </p:txBody>
      </p:sp>
      <p:sp>
        <p:nvSpPr>
          <p:cNvPr id="2" name="Title 1">
            <a:extLst>
              <a:ext uri="{FF2B5EF4-FFF2-40B4-BE49-F238E27FC236}">
                <a16:creationId xmlns:a16="http://schemas.microsoft.com/office/drawing/2014/main" id="{C0B8BF35-6C43-A84D-8378-EAE62F2742F3}"/>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565E58A-C625-9B40-8147-95464922F8DA}"/>
              </a:ext>
            </a:extLst>
          </p:cNvPr>
          <p:cNvSpPr>
            <a:spLocks noGrp="1"/>
          </p:cNvSpPr>
          <p:nvPr>
            <p:ph type="sldNum" sz="quarter" idx="35"/>
          </p:nvPr>
        </p:nvSpPr>
        <p:spPr>
          <a:xfrm>
            <a:off x="11386949" y="6376447"/>
            <a:ext cx="424766"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47814866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446"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laptop - Ligh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92F30-130A-D04A-842E-8913887C13FE}"/>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grpSp>
        <p:nvGrpSpPr>
          <p:cNvPr id="11" name="Group 10">
            <a:extLst>
              <a:ext uri="{FF2B5EF4-FFF2-40B4-BE49-F238E27FC236}">
                <a16:creationId xmlns:a16="http://schemas.microsoft.com/office/drawing/2014/main" id="{0C6AC9A4-5FC3-AC40-87D2-36B72A665A37}"/>
              </a:ext>
            </a:extLst>
          </p:cNvPr>
          <p:cNvGrpSpPr/>
          <p:nvPr userDrawn="1"/>
        </p:nvGrpSpPr>
        <p:grpSpPr>
          <a:xfrm>
            <a:off x="3786004" y="761171"/>
            <a:ext cx="8043641" cy="5367199"/>
            <a:chOff x="8647085" y="1712312"/>
            <a:chExt cx="15423342" cy="10291376"/>
          </a:xfrm>
        </p:grpSpPr>
        <p:pic>
          <p:nvPicPr>
            <p:cNvPr id="12" name="Graphic 11">
              <a:extLst>
                <a:ext uri="{FF2B5EF4-FFF2-40B4-BE49-F238E27FC236}">
                  <a16:creationId xmlns:a16="http://schemas.microsoft.com/office/drawing/2014/main" id="{0E5C5614-2657-114A-B0D5-0118606F67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7085" y="1712312"/>
              <a:ext cx="15423342" cy="10291376"/>
            </a:xfrm>
            <a:prstGeom prst="rect">
              <a:avLst/>
            </a:prstGeom>
          </p:spPr>
        </p:pic>
        <p:sp>
          <p:nvSpPr>
            <p:cNvPr id="13" name="Rectangle 12">
              <a:extLst>
                <a:ext uri="{FF2B5EF4-FFF2-40B4-BE49-F238E27FC236}">
                  <a16:creationId xmlns:a16="http://schemas.microsoft.com/office/drawing/2014/main" id="{06C992B1-F46C-164B-9DC4-20976D04E19D}"/>
                </a:ext>
              </a:extLst>
            </p:cNvPr>
            <p:cNvSpPr/>
            <p:nvPr/>
          </p:nvSpPr>
          <p:spPr>
            <a:xfrm>
              <a:off x="11115802" y="3761656"/>
              <a:ext cx="10369152" cy="669674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57C9E8"/>
                </a:solidFill>
                <a:effectLst/>
                <a:uLnTx/>
                <a:uFillTx/>
                <a:latin typeface="Source Sans Pro" panose="020B0503030403020204" pitchFamily="34" charset="0"/>
                <a:ea typeface="Source Sans Pro" panose="020B0503030403020204" pitchFamily="34" charset="0"/>
                <a:cs typeface="+mn-cs"/>
              </a:endParaRPr>
            </a:p>
          </p:txBody>
        </p:sp>
      </p:grpSp>
      <p:sp>
        <p:nvSpPr>
          <p:cNvPr id="14" name="Picture Placeholder 2">
            <a:extLst>
              <a:ext uri="{FF2B5EF4-FFF2-40B4-BE49-F238E27FC236}">
                <a16:creationId xmlns:a16="http://schemas.microsoft.com/office/drawing/2014/main" id="{0217A6B6-7AFE-DF44-B2E3-000AF2F73647}"/>
              </a:ext>
            </a:extLst>
          </p:cNvPr>
          <p:cNvSpPr>
            <a:spLocks noGrp="1"/>
          </p:cNvSpPr>
          <p:nvPr>
            <p:ph type="pic" sz="quarter" idx="34" hasCustomPrompt="1"/>
          </p:nvPr>
        </p:nvSpPr>
        <p:spPr>
          <a:xfrm>
            <a:off x="4990695" y="1779708"/>
            <a:ext cx="5562600" cy="3636000"/>
          </a:xfrm>
          <a:solidFill>
            <a:srgbClr val="BCBCBC"/>
          </a:solidFill>
        </p:spPr>
        <p:txBody>
          <a:bodyPr>
            <a:normAutofit/>
          </a:bodyPr>
          <a:lstStyle>
            <a:lvl1pPr marL="0" indent="0" algn="ctr">
              <a:buNone/>
              <a:defRPr sz="1000" b="0" i="0">
                <a:solidFill>
                  <a:schemeClr val="bg1"/>
                </a:solidFill>
                <a:latin typeface="Source Sans Pro" panose="020B0503030403020204" pitchFamily="34" charset="0"/>
              </a:defRPr>
            </a:lvl1pPr>
          </a:lstStyle>
          <a:p>
            <a:r>
              <a:rPr lang="en-GB"/>
              <a:t>Click centre icon to insert screengrab image</a:t>
            </a:r>
          </a:p>
        </p:txBody>
      </p:sp>
      <p:sp>
        <p:nvSpPr>
          <p:cNvPr id="2" name="Title 1">
            <a:extLst>
              <a:ext uri="{FF2B5EF4-FFF2-40B4-BE49-F238E27FC236}">
                <a16:creationId xmlns:a16="http://schemas.microsoft.com/office/drawing/2014/main" id="{C0B8BF35-6C43-A84D-8378-EAE62F2742F3}"/>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565E58A-C625-9B40-8147-95464922F8DA}"/>
              </a:ext>
            </a:extLst>
          </p:cNvPr>
          <p:cNvSpPr>
            <a:spLocks noGrp="1"/>
          </p:cNvSpPr>
          <p:nvPr>
            <p:ph type="sldNum" sz="quarter" idx="35"/>
          </p:nvPr>
        </p:nvSpPr>
        <p:spPr>
          <a:xfrm>
            <a:off x="11386949" y="6376447"/>
            <a:ext cx="424766"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47814866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446"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laptop - Ligh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92F30-130A-D04A-842E-8913887C13FE}"/>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grpSp>
        <p:nvGrpSpPr>
          <p:cNvPr id="11" name="Group 10">
            <a:extLst>
              <a:ext uri="{FF2B5EF4-FFF2-40B4-BE49-F238E27FC236}">
                <a16:creationId xmlns:a16="http://schemas.microsoft.com/office/drawing/2014/main" id="{0C6AC9A4-5FC3-AC40-87D2-36B72A665A37}"/>
              </a:ext>
            </a:extLst>
          </p:cNvPr>
          <p:cNvGrpSpPr/>
          <p:nvPr userDrawn="1"/>
        </p:nvGrpSpPr>
        <p:grpSpPr>
          <a:xfrm>
            <a:off x="3786004" y="761171"/>
            <a:ext cx="8043641" cy="5367199"/>
            <a:chOff x="8647085" y="1712312"/>
            <a:chExt cx="15423342" cy="10291376"/>
          </a:xfrm>
        </p:grpSpPr>
        <p:pic>
          <p:nvPicPr>
            <p:cNvPr id="12" name="Graphic 11">
              <a:extLst>
                <a:ext uri="{FF2B5EF4-FFF2-40B4-BE49-F238E27FC236}">
                  <a16:creationId xmlns:a16="http://schemas.microsoft.com/office/drawing/2014/main" id="{0E5C5614-2657-114A-B0D5-0118606F67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7085" y="1712312"/>
              <a:ext cx="15423342" cy="10291376"/>
            </a:xfrm>
            <a:prstGeom prst="rect">
              <a:avLst/>
            </a:prstGeom>
          </p:spPr>
        </p:pic>
        <p:sp>
          <p:nvSpPr>
            <p:cNvPr id="13" name="Rectangle 12">
              <a:extLst>
                <a:ext uri="{FF2B5EF4-FFF2-40B4-BE49-F238E27FC236}">
                  <a16:creationId xmlns:a16="http://schemas.microsoft.com/office/drawing/2014/main" id="{06C992B1-F46C-164B-9DC4-20976D04E19D}"/>
                </a:ext>
              </a:extLst>
            </p:cNvPr>
            <p:cNvSpPr/>
            <p:nvPr/>
          </p:nvSpPr>
          <p:spPr>
            <a:xfrm>
              <a:off x="11115802" y="3761656"/>
              <a:ext cx="10369152" cy="669674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57C9E8"/>
                </a:solidFill>
                <a:effectLst/>
                <a:uLnTx/>
                <a:uFillTx/>
                <a:latin typeface="Source Sans Pro" panose="020B0503030403020204" pitchFamily="34" charset="0"/>
                <a:ea typeface="Source Sans Pro" panose="020B0503030403020204" pitchFamily="34" charset="0"/>
                <a:cs typeface="+mn-cs"/>
              </a:endParaRPr>
            </a:p>
          </p:txBody>
        </p:sp>
      </p:grpSp>
      <p:sp>
        <p:nvSpPr>
          <p:cNvPr id="14" name="Picture Placeholder 2">
            <a:extLst>
              <a:ext uri="{FF2B5EF4-FFF2-40B4-BE49-F238E27FC236}">
                <a16:creationId xmlns:a16="http://schemas.microsoft.com/office/drawing/2014/main" id="{0217A6B6-7AFE-DF44-B2E3-000AF2F73647}"/>
              </a:ext>
            </a:extLst>
          </p:cNvPr>
          <p:cNvSpPr>
            <a:spLocks noGrp="1"/>
          </p:cNvSpPr>
          <p:nvPr>
            <p:ph type="pic" sz="quarter" idx="34" hasCustomPrompt="1"/>
          </p:nvPr>
        </p:nvSpPr>
        <p:spPr>
          <a:xfrm>
            <a:off x="4990695" y="1779708"/>
            <a:ext cx="5562600" cy="3636000"/>
          </a:xfrm>
          <a:solidFill>
            <a:srgbClr val="BCBCBC"/>
          </a:solidFill>
        </p:spPr>
        <p:txBody>
          <a:bodyPr>
            <a:normAutofit/>
          </a:bodyPr>
          <a:lstStyle>
            <a:lvl1pPr marL="0" indent="0" algn="ctr">
              <a:buNone/>
              <a:defRPr sz="1000" b="0" i="0">
                <a:solidFill>
                  <a:schemeClr val="bg1"/>
                </a:solidFill>
                <a:latin typeface="Source Sans Pro" panose="020B0503030403020204" pitchFamily="34" charset="0"/>
              </a:defRPr>
            </a:lvl1pPr>
          </a:lstStyle>
          <a:p>
            <a:r>
              <a:rPr lang="en-GB"/>
              <a:t>Click centre icon to insert screengrab image</a:t>
            </a:r>
          </a:p>
        </p:txBody>
      </p:sp>
      <p:sp>
        <p:nvSpPr>
          <p:cNvPr id="2" name="Title 1">
            <a:extLst>
              <a:ext uri="{FF2B5EF4-FFF2-40B4-BE49-F238E27FC236}">
                <a16:creationId xmlns:a16="http://schemas.microsoft.com/office/drawing/2014/main" id="{C0B8BF35-6C43-A84D-8378-EAE62F2742F3}"/>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565E58A-C625-9B40-8147-95464922F8DA}"/>
              </a:ext>
            </a:extLst>
          </p:cNvPr>
          <p:cNvSpPr>
            <a:spLocks noGrp="1"/>
          </p:cNvSpPr>
          <p:nvPr>
            <p:ph type="sldNum" sz="quarter" idx="35"/>
          </p:nvPr>
        </p:nvSpPr>
        <p:spPr>
          <a:xfrm>
            <a:off x="11386949" y="6376447"/>
            <a:ext cx="424766"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47814866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44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laptop - Ligh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92F30-130A-D04A-842E-8913887C13FE}"/>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grpSp>
        <p:nvGrpSpPr>
          <p:cNvPr id="11" name="Group 10">
            <a:extLst>
              <a:ext uri="{FF2B5EF4-FFF2-40B4-BE49-F238E27FC236}">
                <a16:creationId xmlns:a16="http://schemas.microsoft.com/office/drawing/2014/main" id="{0C6AC9A4-5FC3-AC40-87D2-36B72A665A37}"/>
              </a:ext>
            </a:extLst>
          </p:cNvPr>
          <p:cNvGrpSpPr/>
          <p:nvPr userDrawn="1"/>
        </p:nvGrpSpPr>
        <p:grpSpPr>
          <a:xfrm>
            <a:off x="3786004" y="761171"/>
            <a:ext cx="8043641" cy="5367199"/>
            <a:chOff x="8647085" y="1712312"/>
            <a:chExt cx="15423342" cy="10291376"/>
          </a:xfrm>
        </p:grpSpPr>
        <p:pic>
          <p:nvPicPr>
            <p:cNvPr id="12" name="Graphic 11">
              <a:extLst>
                <a:ext uri="{FF2B5EF4-FFF2-40B4-BE49-F238E27FC236}">
                  <a16:creationId xmlns:a16="http://schemas.microsoft.com/office/drawing/2014/main" id="{0E5C5614-2657-114A-B0D5-0118606F67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7085" y="1712312"/>
              <a:ext cx="15423342" cy="10291376"/>
            </a:xfrm>
            <a:prstGeom prst="rect">
              <a:avLst/>
            </a:prstGeom>
          </p:spPr>
        </p:pic>
        <p:sp>
          <p:nvSpPr>
            <p:cNvPr id="13" name="Rectangle 12">
              <a:extLst>
                <a:ext uri="{FF2B5EF4-FFF2-40B4-BE49-F238E27FC236}">
                  <a16:creationId xmlns:a16="http://schemas.microsoft.com/office/drawing/2014/main" id="{06C992B1-F46C-164B-9DC4-20976D04E19D}"/>
                </a:ext>
              </a:extLst>
            </p:cNvPr>
            <p:cNvSpPr/>
            <p:nvPr/>
          </p:nvSpPr>
          <p:spPr>
            <a:xfrm>
              <a:off x="11115802" y="3761656"/>
              <a:ext cx="10369152" cy="669674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57C9E8"/>
                </a:solidFill>
                <a:effectLst/>
                <a:uLnTx/>
                <a:uFillTx/>
                <a:latin typeface="Source Sans Pro" panose="020B0503030403020204" pitchFamily="34" charset="0"/>
                <a:ea typeface="Source Sans Pro" panose="020B0503030403020204" pitchFamily="34" charset="0"/>
                <a:cs typeface="+mn-cs"/>
              </a:endParaRPr>
            </a:p>
          </p:txBody>
        </p:sp>
      </p:grpSp>
      <p:sp>
        <p:nvSpPr>
          <p:cNvPr id="14" name="Picture Placeholder 2">
            <a:extLst>
              <a:ext uri="{FF2B5EF4-FFF2-40B4-BE49-F238E27FC236}">
                <a16:creationId xmlns:a16="http://schemas.microsoft.com/office/drawing/2014/main" id="{0217A6B6-7AFE-DF44-B2E3-000AF2F73647}"/>
              </a:ext>
            </a:extLst>
          </p:cNvPr>
          <p:cNvSpPr>
            <a:spLocks noGrp="1"/>
          </p:cNvSpPr>
          <p:nvPr>
            <p:ph type="pic" sz="quarter" idx="34" hasCustomPrompt="1"/>
          </p:nvPr>
        </p:nvSpPr>
        <p:spPr>
          <a:xfrm>
            <a:off x="4990695" y="1779708"/>
            <a:ext cx="5562600" cy="3636000"/>
          </a:xfrm>
          <a:solidFill>
            <a:srgbClr val="BCBCBC"/>
          </a:solidFill>
        </p:spPr>
        <p:txBody>
          <a:bodyPr>
            <a:normAutofit/>
          </a:bodyPr>
          <a:lstStyle>
            <a:lvl1pPr marL="0" indent="0" algn="ctr">
              <a:buNone/>
              <a:defRPr sz="1000" b="0" i="0">
                <a:solidFill>
                  <a:schemeClr val="bg1"/>
                </a:solidFill>
                <a:latin typeface="Source Sans Pro" panose="020B0503030403020204" pitchFamily="34" charset="0"/>
              </a:defRPr>
            </a:lvl1pPr>
          </a:lstStyle>
          <a:p>
            <a:r>
              <a:rPr lang="en-GB"/>
              <a:t>Click centre icon to insert screengrab image</a:t>
            </a:r>
          </a:p>
        </p:txBody>
      </p:sp>
      <p:sp>
        <p:nvSpPr>
          <p:cNvPr id="2" name="Title 1">
            <a:extLst>
              <a:ext uri="{FF2B5EF4-FFF2-40B4-BE49-F238E27FC236}">
                <a16:creationId xmlns:a16="http://schemas.microsoft.com/office/drawing/2014/main" id="{C0B8BF35-6C43-A84D-8378-EAE62F2742F3}"/>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565E58A-C625-9B40-8147-95464922F8DA}"/>
              </a:ext>
            </a:extLst>
          </p:cNvPr>
          <p:cNvSpPr>
            <a:spLocks noGrp="1"/>
          </p:cNvSpPr>
          <p:nvPr>
            <p:ph type="sldNum" sz="quarter" idx="35"/>
          </p:nvPr>
        </p:nvSpPr>
        <p:spPr>
          <a:xfrm>
            <a:off x="11386949" y="6376447"/>
            <a:ext cx="424766"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47814866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446"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laptop - Ligh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92F30-130A-D04A-842E-8913887C13FE}"/>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grpSp>
        <p:nvGrpSpPr>
          <p:cNvPr id="11" name="Group 10">
            <a:extLst>
              <a:ext uri="{FF2B5EF4-FFF2-40B4-BE49-F238E27FC236}">
                <a16:creationId xmlns:a16="http://schemas.microsoft.com/office/drawing/2014/main" id="{0C6AC9A4-5FC3-AC40-87D2-36B72A665A37}"/>
              </a:ext>
            </a:extLst>
          </p:cNvPr>
          <p:cNvGrpSpPr/>
          <p:nvPr userDrawn="1"/>
        </p:nvGrpSpPr>
        <p:grpSpPr>
          <a:xfrm>
            <a:off x="3786004" y="761171"/>
            <a:ext cx="8043641" cy="5367199"/>
            <a:chOff x="8647085" y="1712312"/>
            <a:chExt cx="15423342" cy="10291376"/>
          </a:xfrm>
        </p:grpSpPr>
        <p:pic>
          <p:nvPicPr>
            <p:cNvPr id="12" name="Graphic 11">
              <a:extLst>
                <a:ext uri="{FF2B5EF4-FFF2-40B4-BE49-F238E27FC236}">
                  <a16:creationId xmlns:a16="http://schemas.microsoft.com/office/drawing/2014/main" id="{0E5C5614-2657-114A-B0D5-0118606F67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7085" y="1712312"/>
              <a:ext cx="15423342" cy="10291376"/>
            </a:xfrm>
            <a:prstGeom prst="rect">
              <a:avLst/>
            </a:prstGeom>
          </p:spPr>
        </p:pic>
        <p:sp>
          <p:nvSpPr>
            <p:cNvPr id="13" name="Rectangle 12">
              <a:extLst>
                <a:ext uri="{FF2B5EF4-FFF2-40B4-BE49-F238E27FC236}">
                  <a16:creationId xmlns:a16="http://schemas.microsoft.com/office/drawing/2014/main" id="{06C992B1-F46C-164B-9DC4-20976D04E19D}"/>
                </a:ext>
              </a:extLst>
            </p:cNvPr>
            <p:cNvSpPr/>
            <p:nvPr/>
          </p:nvSpPr>
          <p:spPr>
            <a:xfrm>
              <a:off x="11115802" y="3761656"/>
              <a:ext cx="10369152" cy="669674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57C9E8"/>
                </a:solidFill>
                <a:effectLst/>
                <a:uLnTx/>
                <a:uFillTx/>
                <a:latin typeface="Source Sans Pro" panose="020B0503030403020204" pitchFamily="34" charset="0"/>
                <a:ea typeface="Source Sans Pro" panose="020B0503030403020204" pitchFamily="34" charset="0"/>
                <a:cs typeface="+mn-cs"/>
              </a:endParaRPr>
            </a:p>
          </p:txBody>
        </p:sp>
      </p:grpSp>
      <p:sp>
        <p:nvSpPr>
          <p:cNvPr id="14" name="Picture Placeholder 2">
            <a:extLst>
              <a:ext uri="{FF2B5EF4-FFF2-40B4-BE49-F238E27FC236}">
                <a16:creationId xmlns:a16="http://schemas.microsoft.com/office/drawing/2014/main" id="{0217A6B6-7AFE-DF44-B2E3-000AF2F73647}"/>
              </a:ext>
            </a:extLst>
          </p:cNvPr>
          <p:cNvSpPr>
            <a:spLocks noGrp="1"/>
          </p:cNvSpPr>
          <p:nvPr>
            <p:ph type="pic" sz="quarter" idx="34" hasCustomPrompt="1"/>
          </p:nvPr>
        </p:nvSpPr>
        <p:spPr>
          <a:xfrm>
            <a:off x="4990695" y="1779708"/>
            <a:ext cx="5562600" cy="3636000"/>
          </a:xfrm>
          <a:solidFill>
            <a:srgbClr val="BCBCBC"/>
          </a:solidFill>
        </p:spPr>
        <p:txBody>
          <a:bodyPr>
            <a:normAutofit/>
          </a:bodyPr>
          <a:lstStyle>
            <a:lvl1pPr marL="0" indent="0" algn="ctr">
              <a:buNone/>
              <a:defRPr sz="1000" b="0" i="0">
                <a:solidFill>
                  <a:schemeClr val="bg1"/>
                </a:solidFill>
                <a:latin typeface="Source Sans Pro" panose="020B0503030403020204" pitchFamily="34" charset="0"/>
              </a:defRPr>
            </a:lvl1pPr>
          </a:lstStyle>
          <a:p>
            <a:r>
              <a:rPr lang="en-GB"/>
              <a:t>Click centre icon to insert screengrab image</a:t>
            </a:r>
          </a:p>
        </p:txBody>
      </p:sp>
      <p:sp>
        <p:nvSpPr>
          <p:cNvPr id="2" name="Title 1">
            <a:extLst>
              <a:ext uri="{FF2B5EF4-FFF2-40B4-BE49-F238E27FC236}">
                <a16:creationId xmlns:a16="http://schemas.microsoft.com/office/drawing/2014/main" id="{C0B8BF35-6C43-A84D-8378-EAE62F2742F3}"/>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565E58A-C625-9B40-8147-95464922F8DA}"/>
              </a:ext>
            </a:extLst>
          </p:cNvPr>
          <p:cNvSpPr>
            <a:spLocks noGrp="1"/>
          </p:cNvSpPr>
          <p:nvPr>
            <p:ph type="sldNum" sz="quarter" idx="35"/>
          </p:nvPr>
        </p:nvSpPr>
        <p:spPr>
          <a:xfrm>
            <a:off x="11386949" y="6376447"/>
            <a:ext cx="424766"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47814866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446"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laptop - Ligh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92F30-130A-D04A-842E-8913887C13FE}"/>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grpSp>
        <p:nvGrpSpPr>
          <p:cNvPr id="11" name="Group 10">
            <a:extLst>
              <a:ext uri="{FF2B5EF4-FFF2-40B4-BE49-F238E27FC236}">
                <a16:creationId xmlns:a16="http://schemas.microsoft.com/office/drawing/2014/main" id="{0C6AC9A4-5FC3-AC40-87D2-36B72A665A37}"/>
              </a:ext>
            </a:extLst>
          </p:cNvPr>
          <p:cNvGrpSpPr/>
          <p:nvPr userDrawn="1"/>
        </p:nvGrpSpPr>
        <p:grpSpPr>
          <a:xfrm>
            <a:off x="3786004" y="761171"/>
            <a:ext cx="8043641" cy="5367199"/>
            <a:chOff x="8647085" y="1712312"/>
            <a:chExt cx="15423342" cy="10291376"/>
          </a:xfrm>
        </p:grpSpPr>
        <p:pic>
          <p:nvPicPr>
            <p:cNvPr id="12" name="Graphic 11">
              <a:extLst>
                <a:ext uri="{FF2B5EF4-FFF2-40B4-BE49-F238E27FC236}">
                  <a16:creationId xmlns:a16="http://schemas.microsoft.com/office/drawing/2014/main" id="{0E5C5614-2657-114A-B0D5-0118606F67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7085" y="1712312"/>
              <a:ext cx="15423342" cy="10291376"/>
            </a:xfrm>
            <a:prstGeom prst="rect">
              <a:avLst/>
            </a:prstGeom>
          </p:spPr>
        </p:pic>
        <p:sp>
          <p:nvSpPr>
            <p:cNvPr id="13" name="Rectangle 12">
              <a:extLst>
                <a:ext uri="{FF2B5EF4-FFF2-40B4-BE49-F238E27FC236}">
                  <a16:creationId xmlns:a16="http://schemas.microsoft.com/office/drawing/2014/main" id="{06C992B1-F46C-164B-9DC4-20976D04E19D}"/>
                </a:ext>
              </a:extLst>
            </p:cNvPr>
            <p:cNvSpPr/>
            <p:nvPr/>
          </p:nvSpPr>
          <p:spPr>
            <a:xfrm>
              <a:off x="11115802" y="3761656"/>
              <a:ext cx="10369152" cy="669674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57C9E8"/>
                </a:solidFill>
                <a:effectLst/>
                <a:uLnTx/>
                <a:uFillTx/>
                <a:latin typeface="Source Sans Pro" panose="020B0503030403020204" pitchFamily="34" charset="0"/>
                <a:ea typeface="Source Sans Pro" panose="020B0503030403020204" pitchFamily="34" charset="0"/>
                <a:cs typeface="+mn-cs"/>
              </a:endParaRPr>
            </a:p>
          </p:txBody>
        </p:sp>
      </p:grpSp>
      <p:sp>
        <p:nvSpPr>
          <p:cNvPr id="14" name="Picture Placeholder 2">
            <a:extLst>
              <a:ext uri="{FF2B5EF4-FFF2-40B4-BE49-F238E27FC236}">
                <a16:creationId xmlns:a16="http://schemas.microsoft.com/office/drawing/2014/main" id="{0217A6B6-7AFE-DF44-B2E3-000AF2F73647}"/>
              </a:ext>
            </a:extLst>
          </p:cNvPr>
          <p:cNvSpPr>
            <a:spLocks noGrp="1"/>
          </p:cNvSpPr>
          <p:nvPr>
            <p:ph type="pic" sz="quarter" idx="34" hasCustomPrompt="1"/>
          </p:nvPr>
        </p:nvSpPr>
        <p:spPr>
          <a:xfrm>
            <a:off x="4990695" y="1779708"/>
            <a:ext cx="5562600" cy="3636000"/>
          </a:xfrm>
          <a:solidFill>
            <a:srgbClr val="BCBCBC"/>
          </a:solidFill>
        </p:spPr>
        <p:txBody>
          <a:bodyPr>
            <a:normAutofit/>
          </a:bodyPr>
          <a:lstStyle>
            <a:lvl1pPr marL="0" indent="0" algn="ctr">
              <a:buNone/>
              <a:defRPr sz="1000" b="0" i="0">
                <a:solidFill>
                  <a:schemeClr val="bg1"/>
                </a:solidFill>
                <a:latin typeface="Source Sans Pro" panose="020B0503030403020204" pitchFamily="34" charset="0"/>
              </a:defRPr>
            </a:lvl1pPr>
          </a:lstStyle>
          <a:p>
            <a:r>
              <a:rPr lang="en-GB"/>
              <a:t>Click centre icon to insert screengrab image</a:t>
            </a:r>
          </a:p>
        </p:txBody>
      </p:sp>
      <p:sp>
        <p:nvSpPr>
          <p:cNvPr id="2" name="Title 1">
            <a:extLst>
              <a:ext uri="{FF2B5EF4-FFF2-40B4-BE49-F238E27FC236}">
                <a16:creationId xmlns:a16="http://schemas.microsoft.com/office/drawing/2014/main" id="{C0B8BF35-6C43-A84D-8378-EAE62F2742F3}"/>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565E58A-C625-9B40-8147-95464922F8DA}"/>
              </a:ext>
            </a:extLst>
          </p:cNvPr>
          <p:cNvSpPr>
            <a:spLocks noGrp="1"/>
          </p:cNvSpPr>
          <p:nvPr>
            <p:ph type="sldNum" sz="quarter" idx="35"/>
          </p:nvPr>
        </p:nvSpPr>
        <p:spPr>
          <a:xfrm>
            <a:off x="11386949" y="6376447"/>
            <a:ext cx="424766"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47814866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446"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laptop - Ligh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92F30-130A-D04A-842E-8913887C13FE}"/>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grpSp>
        <p:nvGrpSpPr>
          <p:cNvPr id="11" name="Group 10">
            <a:extLst>
              <a:ext uri="{FF2B5EF4-FFF2-40B4-BE49-F238E27FC236}">
                <a16:creationId xmlns:a16="http://schemas.microsoft.com/office/drawing/2014/main" id="{0C6AC9A4-5FC3-AC40-87D2-36B72A665A37}"/>
              </a:ext>
            </a:extLst>
          </p:cNvPr>
          <p:cNvGrpSpPr/>
          <p:nvPr userDrawn="1"/>
        </p:nvGrpSpPr>
        <p:grpSpPr>
          <a:xfrm>
            <a:off x="3786004" y="761171"/>
            <a:ext cx="8043641" cy="5367199"/>
            <a:chOff x="8647085" y="1712312"/>
            <a:chExt cx="15423342" cy="10291376"/>
          </a:xfrm>
        </p:grpSpPr>
        <p:pic>
          <p:nvPicPr>
            <p:cNvPr id="12" name="Graphic 11">
              <a:extLst>
                <a:ext uri="{FF2B5EF4-FFF2-40B4-BE49-F238E27FC236}">
                  <a16:creationId xmlns:a16="http://schemas.microsoft.com/office/drawing/2014/main" id="{0E5C5614-2657-114A-B0D5-0118606F67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7085" y="1712312"/>
              <a:ext cx="15423342" cy="10291376"/>
            </a:xfrm>
            <a:prstGeom prst="rect">
              <a:avLst/>
            </a:prstGeom>
          </p:spPr>
        </p:pic>
        <p:sp>
          <p:nvSpPr>
            <p:cNvPr id="13" name="Rectangle 12">
              <a:extLst>
                <a:ext uri="{FF2B5EF4-FFF2-40B4-BE49-F238E27FC236}">
                  <a16:creationId xmlns:a16="http://schemas.microsoft.com/office/drawing/2014/main" id="{06C992B1-F46C-164B-9DC4-20976D04E19D}"/>
                </a:ext>
              </a:extLst>
            </p:cNvPr>
            <p:cNvSpPr/>
            <p:nvPr/>
          </p:nvSpPr>
          <p:spPr>
            <a:xfrm>
              <a:off x="11115802" y="3761656"/>
              <a:ext cx="10369152" cy="669674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57C9E8"/>
                </a:solidFill>
                <a:effectLst/>
                <a:uLnTx/>
                <a:uFillTx/>
                <a:latin typeface="Source Sans Pro" panose="020B0503030403020204" pitchFamily="34" charset="0"/>
                <a:ea typeface="Source Sans Pro" panose="020B0503030403020204" pitchFamily="34" charset="0"/>
                <a:cs typeface="+mn-cs"/>
              </a:endParaRPr>
            </a:p>
          </p:txBody>
        </p:sp>
      </p:grpSp>
      <p:sp>
        <p:nvSpPr>
          <p:cNvPr id="14" name="Picture Placeholder 2">
            <a:extLst>
              <a:ext uri="{FF2B5EF4-FFF2-40B4-BE49-F238E27FC236}">
                <a16:creationId xmlns:a16="http://schemas.microsoft.com/office/drawing/2014/main" id="{0217A6B6-7AFE-DF44-B2E3-000AF2F73647}"/>
              </a:ext>
            </a:extLst>
          </p:cNvPr>
          <p:cNvSpPr>
            <a:spLocks noGrp="1"/>
          </p:cNvSpPr>
          <p:nvPr>
            <p:ph type="pic" sz="quarter" idx="34" hasCustomPrompt="1"/>
          </p:nvPr>
        </p:nvSpPr>
        <p:spPr>
          <a:xfrm>
            <a:off x="4990695" y="1779708"/>
            <a:ext cx="5562600" cy="3636000"/>
          </a:xfrm>
          <a:solidFill>
            <a:srgbClr val="BCBCBC"/>
          </a:solidFill>
        </p:spPr>
        <p:txBody>
          <a:bodyPr>
            <a:normAutofit/>
          </a:bodyPr>
          <a:lstStyle>
            <a:lvl1pPr marL="0" indent="0" algn="ctr">
              <a:buNone/>
              <a:defRPr sz="1000" b="0" i="0">
                <a:solidFill>
                  <a:schemeClr val="bg1"/>
                </a:solidFill>
                <a:latin typeface="Source Sans Pro" panose="020B0503030403020204" pitchFamily="34" charset="0"/>
              </a:defRPr>
            </a:lvl1pPr>
          </a:lstStyle>
          <a:p>
            <a:r>
              <a:rPr lang="en-GB"/>
              <a:t>Click centre icon to insert screengrab image</a:t>
            </a:r>
          </a:p>
        </p:txBody>
      </p:sp>
      <p:sp>
        <p:nvSpPr>
          <p:cNvPr id="2" name="Title 1">
            <a:extLst>
              <a:ext uri="{FF2B5EF4-FFF2-40B4-BE49-F238E27FC236}">
                <a16:creationId xmlns:a16="http://schemas.microsoft.com/office/drawing/2014/main" id="{C0B8BF35-6C43-A84D-8378-EAE62F2742F3}"/>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565E58A-C625-9B40-8147-95464922F8DA}"/>
              </a:ext>
            </a:extLst>
          </p:cNvPr>
          <p:cNvSpPr>
            <a:spLocks noGrp="1"/>
          </p:cNvSpPr>
          <p:nvPr>
            <p:ph type="sldNum" sz="quarter" idx="35"/>
          </p:nvPr>
        </p:nvSpPr>
        <p:spPr>
          <a:xfrm>
            <a:off x="11386949" y="6376447"/>
            <a:ext cx="424766"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47814866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44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mage-4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7229EEF-EC00-CCB9-7AE3-852D3D55AAA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982285" y="1586450"/>
            <a:ext cx="5445991" cy="3704639"/>
          </a:xfrm>
          <a:prstGeom prst="rect">
            <a:avLst/>
          </a:prstGeom>
        </p:spPr>
      </p:pic>
      <p:sp>
        <p:nvSpPr>
          <p:cNvPr id="7" name="Text Placeholder 8">
            <a:extLst>
              <a:ext uri="{FF2B5EF4-FFF2-40B4-BE49-F238E27FC236}">
                <a16:creationId xmlns:a16="http://schemas.microsoft.com/office/drawing/2014/main" id="{126E7D3F-3EBE-2ECF-A8B8-A8281DC3C956}"/>
              </a:ext>
            </a:extLst>
          </p:cNvPr>
          <p:cNvSpPr>
            <a:spLocks noGrp="1"/>
          </p:cNvSpPr>
          <p:nvPr>
            <p:ph type="body" sz="quarter" idx="10" hasCustomPrompt="1"/>
          </p:nvPr>
        </p:nvSpPr>
        <p:spPr>
          <a:xfrm>
            <a:off x="6337926" y="1839217"/>
            <a:ext cx="1914174" cy="2260132"/>
          </a:xfrm>
        </p:spPr>
        <p:txBody>
          <a:bodyPr>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add text</a:t>
            </a:r>
          </a:p>
        </p:txBody>
      </p:sp>
    </p:spTree>
    <p:extLst>
      <p:ext uri="{BB962C8B-B14F-4D97-AF65-F5344CB8AC3E}">
        <p14:creationId xmlns:p14="http://schemas.microsoft.com/office/powerpoint/2010/main" val="404336792"/>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Mobile- Ligh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D6D737-69B2-E44B-AF52-BD7986A7FF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1678" y="1457011"/>
            <a:ext cx="2377844" cy="4749174"/>
          </a:xfrm>
          <a:prstGeom prst="rect">
            <a:avLst/>
          </a:prstGeom>
          <a:effectLst/>
        </p:spPr>
      </p:pic>
      <p:sp>
        <p:nvSpPr>
          <p:cNvPr id="17" name="Picture Placeholder 20">
            <a:extLst>
              <a:ext uri="{FF2B5EF4-FFF2-40B4-BE49-F238E27FC236}">
                <a16:creationId xmlns:a16="http://schemas.microsoft.com/office/drawing/2014/main" id="{D3DACDD1-3E44-7146-9C7F-D7A6410EF273}"/>
              </a:ext>
            </a:extLst>
          </p:cNvPr>
          <p:cNvSpPr>
            <a:spLocks noGrp="1"/>
          </p:cNvSpPr>
          <p:nvPr>
            <p:ph type="pic" sz="quarter" idx="35" hasCustomPrompt="1"/>
          </p:nvPr>
        </p:nvSpPr>
        <p:spPr>
          <a:xfrm>
            <a:off x="7002706" y="1583266"/>
            <a:ext cx="2105254" cy="4495160"/>
          </a:xfrm>
          <a:custGeom>
            <a:avLst/>
            <a:gdLst>
              <a:gd name="connsiteX0" fmla="*/ 204722 w 2412465"/>
              <a:gd name="connsiteY0" fmla="*/ 0 h 5151120"/>
              <a:gd name="connsiteX1" fmla="*/ 548216 w 2412465"/>
              <a:gd name="connsiteY1" fmla="*/ 0 h 5151120"/>
              <a:gd name="connsiteX2" fmla="*/ 548216 w 2412465"/>
              <a:gd name="connsiteY2" fmla="*/ 43730 h 5151120"/>
              <a:gd name="connsiteX3" fmla="*/ 691599 w 2412465"/>
              <a:gd name="connsiteY3" fmla="*/ 187113 h 5151120"/>
              <a:gd name="connsiteX4" fmla="*/ 1731984 w 2412465"/>
              <a:gd name="connsiteY4" fmla="*/ 187113 h 5151120"/>
              <a:gd name="connsiteX5" fmla="*/ 1875367 w 2412465"/>
              <a:gd name="connsiteY5" fmla="*/ 43730 h 5151120"/>
              <a:gd name="connsiteX6" fmla="*/ 1875367 w 2412465"/>
              <a:gd name="connsiteY6" fmla="*/ 0 h 5151120"/>
              <a:gd name="connsiteX7" fmla="*/ 2207743 w 2412465"/>
              <a:gd name="connsiteY7" fmla="*/ 0 h 5151120"/>
              <a:gd name="connsiteX8" fmla="*/ 2412465 w 2412465"/>
              <a:gd name="connsiteY8" fmla="*/ 204722 h 5151120"/>
              <a:gd name="connsiteX9" fmla="*/ 2412465 w 2412465"/>
              <a:gd name="connsiteY9" fmla="*/ 4946398 h 5151120"/>
              <a:gd name="connsiteX10" fmla="*/ 2207743 w 2412465"/>
              <a:gd name="connsiteY10" fmla="*/ 5151120 h 5151120"/>
              <a:gd name="connsiteX11" fmla="*/ 204722 w 2412465"/>
              <a:gd name="connsiteY11" fmla="*/ 5151120 h 5151120"/>
              <a:gd name="connsiteX12" fmla="*/ 0 w 2412465"/>
              <a:gd name="connsiteY12" fmla="*/ 4946398 h 5151120"/>
              <a:gd name="connsiteX13" fmla="*/ 0 w 2412465"/>
              <a:gd name="connsiteY13" fmla="*/ 204722 h 5151120"/>
              <a:gd name="connsiteX14" fmla="*/ 204722 w 2412465"/>
              <a:gd name="connsiteY14" fmla="*/ 0 h 515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2465" h="5151120">
                <a:moveTo>
                  <a:pt x="204722" y="0"/>
                </a:moveTo>
                <a:lnTo>
                  <a:pt x="548216" y="0"/>
                </a:lnTo>
                <a:lnTo>
                  <a:pt x="548216" y="43730"/>
                </a:lnTo>
                <a:cubicBezTo>
                  <a:pt x="548216" y="122918"/>
                  <a:pt x="612411" y="187113"/>
                  <a:pt x="691599" y="187113"/>
                </a:cubicBezTo>
                <a:lnTo>
                  <a:pt x="1731984" y="187113"/>
                </a:lnTo>
                <a:cubicBezTo>
                  <a:pt x="1811172" y="187113"/>
                  <a:pt x="1875367" y="122918"/>
                  <a:pt x="1875367" y="43730"/>
                </a:cubicBezTo>
                <a:lnTo>
                  <a:pt x="1875367" y="0"/>
                </a:lnTo>
                <a:lnTo>
                  <a:pt x="2207743" y="0"/>
                </a:lnTo>
                <a:cubicBezTo>
                  <a:pt x="2320808" y="0"/>
                  <a:pt x="2412465" y="91657"/>
                  <a:pt x="2412465" y="204722"/>
                </a:cubicBezTo>
                <a:lnTo>
                  <a:pt x="2412465" y="4946398"/>
                </a:lnTo>
                <a:cubicBezTo>
                  <a:pt x="2412465" y="5059463"/>
                  <a:pt x="2320808" y="5151120"/>
                  <a:pt x="2207743" y="5151120"/>
                </a:cubicBezTo>
                <a:lnTo>
                  <a:pt x="204722" y="5151120"/>
                </a:lnTo>
                <a:cubicBezTo>
                  <a:pt x="91657" y="5151120"/>
                  <a:pt x="0" y="5059463"/>
                  <a:pt x="0" y="4946398"/>
                </a:cubicBezTo>
                <a:lnTo>
                  <a:pt x="0" y="204722"/>
                </a:lnTo>
                <a:cubicBezTo>
                  <a:pt x="0" y="91657"/>
                  <a:pt x="91657" y="0"/>
                  <a:pt x="204722" y="0"/>
                </a:cubicBezTo>
                <a:close/>
              </a:path>
            </a:pathLst>
          </a:custGeom>
          <a:solidFill>
            <a:srgbClr val="BCBCBC"/>
          </a:solidFill>
        </p:spPr>
        <p:txBody>
          <a:bodyPr wrap="square" tIns="288000">
            <a:noAutofit/>
          </a:bodyPr>
          <a:lstStyle>
            <a:lvl1pPr algn="ctr">
              <a:buNone/>
              <a:defRPr sz="1000" b="0" i="0">
                <a:solidFill>
                  <a:schemeClr val="bg1"/>
                </a:solidFill>
                <a:latin typeface="Source Sans Pro" panose="020B0503030403020204" pitchFamily="34" charset="0"/>
              </a:defRPr>
            </a:lvl1pPr>
          </a:lstStyle>
          <a:p>
            <a:r>
              <a:rPr lang="en-GB"/>
              <a:t>Click icon to insert image</a:t>
            </a:r>
          </a:p>
        </p:txBody>
      </p:sp>
      <p:sp>
        <p:nvSpPr>
          <p:cNvPr id="2" name="Title 1">
            <a:extLst>
              <a:ext uri="{FF2B5EF4-FFF2-40B4-BE49-F238E27FC236}">
                <a16:creationId xmlns:a16="http://schemas.microsoft.com/office/drawing/2014/main" id="{FFE4A54D-C2E0-0D49-9D93-5F5B8444052C}"/>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E51BE167-351A-2A48-A770-EC9D4F364D52}"/>
              </a:ext>
            </a:extLst>
          </p:cNvPr>
          <p:cNvSpPr>
            <a:spLocks noGrp="1"/>
          </p:cNvSpPr>
          <p:nvPr>
            <p:ph type="sldNum" sz="quarter" idx="36"/>
          </p:nvPr>
        </p:nvSpPr>
        <p:spPr>
          <a:xfrm>
            <a:off x="11404879" y="6376447"/>
            <a:ext cx="401639" cy="365125"/>
          </a:xfrm>
        </p:spPr>
        <p:txBody>
          <a:bodyPr/>
          <a:lstStyle/>
          <a:p>
            <a:fld id="{E10D9C5A-0CF0-7C4C-9C4F-8D531DCA2DD4}" type="slidenum">
              <a:rPr lang="en-US" smtClean="0"/>
              <a:pPr/>
              <a:t>‹#›</a:t>
            </a:fld>
            <a:endParaRPr lang="en-US"/>
          </a:p>
        </p:txBody>
      </p:sp>
      <p:sp>
        <p:nvSpPr>
          <p:cNvPr id="10" name="Content Placeholder 2">
            <a:extLst>
              <a:ext uri="{FF2B5EF4-FFF2-40B4-BE49-F238E27FC236}">
                <a16:creationId xmlns:a16="http://schemas.microsoft.com/office/drawing/2014/main" id="{F7DB2070-6133-5345-AD02-8CD27DB90C47}"/>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spTree>
    <p:extLst>
      <p:ext uri="{BB962C8B-B14F-4D97-AF65-F5344CB8AC3E}">
        <p14:creationId xmlns:p14="http://schemas.microsoft.com/office/powerpoint/2010/main" val="365148565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nd thanks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50CDEEF-1CA1-CC48-B6EE-30F2BDFE271B}"/>
              </a:ext>
            </a:extLst>
          </p:cNvPr>
          <p:cNvSpPr>
            <a:spLocks noGrp="1"/>
          </p:cNvSpPr>
          <p:nvPr>
            <p:ph sz="quarter" idx="14"/>
          </p:nvPr>
        </p:nvSpPr>
        <p:spPr>
          <a:xfrm>
            <a:off x="537286" y="4921502"/>
            <a:ext cx="3602635" cy="1117559"/>
          </a:xfrm>
        </p:spPr>
        <p:txBody>
          <a:bodyPr>
            <a:noAutofit/>
          </a:bodyPr>
          <a:lstStyle>
            <a:lvl1pPr>
              <a:defRPr sz="1200" b="0" i="0">
                <a:solidFill>
                  <a:schemeClr val="bg1"/>
                </a:solidFill>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endParaRPr lang="en-US"/>
          </a:p>
        </p:txBody>
      </p:sp>
      <p:sp>
        <p:nvSpPr>
          <p:cNvPr id="12" name="Title 1">
            <a:extLst>
              <a:ext uri="{FF2B5EF4-FFF2-40B4-BE49-F238E27FC236}">
                <a16:creationId xmlns:a16="http://schemas.microsoft.com/office/drawing/2014/main" id="{DAD03888-2970-A74A-B2B8-49EBFF861D83}"/>
              </a:ext>
            </a:extLst>
          </p:cNvPr>
          <p:cNvSpPr>
            <a:spLocks noGrp="1"/>
          </p:cNvSpPr>
          <p:nvPr>
            <p:ph type="title"/>
          </p:nvPr>
        </p:nvSpPr>
        <p:spPr>
          <a:xfrm>
            <a:off x="528486" y="3635086"/>
            <a:ext cx="3601387" cy="1178074"/>
          </a:xfrm>
        </p:spPr>
        <p:txBody>
          <a:bodyPr/>
          <a:lstStyle>
            <a:lvl1pPr>
              <a:defRPr sz="3600">
                <a:solidFill>
                  <a:schemeClr val="bg1"/>
                </a:solidFill>
              </a:defRPr>
            </a:lvl1pPr>
          </a:lstStyle>
          <a:p>
            <a:r>
              <a:rPr lang="en-GB"/>
              <a:t>Click to edit Master title style</a:t>
            </a:r>
            <a:endParaRPr lang="en-US"/>
          </a:p>
        </p:txBody>
      </p:sp>
      <p:pic>
        <p:nvPicPr>
          <p:cNvPr id="4" name="Picture 3">
            <a:extLst>
              <a:ext uri="{FF2B5EF4-FFF2-40B4-BE49-F238E27FC236}">
                <a16:creationId xmlns:a16="http://schemas.microsoft.com/office/drawing/2014/main" id="{12B7AAAE-2B72-B588-3856-FEA22624F4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26788" y="1159743"/>
            <a:ext cx="3349593" cy="4564111"/>
          </a:xfrm>
          <a:prstGeom prst="rect">
            <a:avLst/>
          </a:prstGeom>
        </p:spPr>
      </p:pic>
    </p:spTree>
    <p:extLst>
      <p:ext uri="{BB962C8B-B14F-4D97-AF65-F5344CB8AC3E}">
        <p14:creationId xmlns:p14="http://schemas.microsoft.com/office/powerpoint/2010/main" val="114216066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mage-5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4FCBE18-7A80-98EC-11F9-CFD9232741D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9090" y="1668622"/>
            <a:ext cx="6404135" cy="3551011"/>
          </a:xfrm>
          <a:prstGeom prst="rect">
            <a:avLst/>
          </a:prstGeom>
        </p:spPr>
      </p:pic>
      <p:sp>
        <p:nvSpPr>
          <p:cNvPr id="20" name="Text Placeholder 8">
            <a:extLst>
              <a:ext uri="{FF2B5EF4-FFF2-40B4-BE49-F238E27FC236}">
                <a16:creationId xmlns:a16="http://schemas.microsoft.com/office/drawing/2014/main" id="{9C17DEB9-29EA-AD25-84FA-CFDABC210845}"/>
              </a:ext>
            </a:extLst>
          </p:cNvPr>
          <p:cNvSpPr>
            <a:spLocks noGrp="1"/>
          </p:cNvSpPr>
          <p:nvPr>
            <p:ph type="body" sz="quarter" idx="10"/>
          </p:nvPr>
        </p:nvSpPr>
        <p:spPr>
          <a:xfrm>
            <a:off x="3533094" y="1907266"/>
            <a:ext cx="3014675" cy="2260132"/>
          </a:xfrm>
        </p:spPr>
        <p:txBody>
          <a:bodyPr>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389113059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mage-6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F5FF6-5594-8AAE-2BD2-FB91AB7DEAF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9576" y="-115084"/>
            <a:ext cx="1282700" cy="6311900"/>
          </a:xfrm>
          <a:prstGeom prst="rect">
            <a:avLst/>
          </a:prstGeom>
        </p:spPr>
      </p:pic>
      <p:sp>
        <p:nvSpPr>
          <p:cNvPr id="6" name="Text Placeholder 8">
            <a:extLst>
              <a:ext uri="{FF2B5EF4-FFF2-40B4-BE49-F238E27FC236}">
                <a16:creationId xmlns:a16="http://schemas.microsoft.com/office/drawing/2014/main" id="{E7BC3A0C-90E2-E848-996D-734367245551}"/>
              </a:ext>
            </a:extLst>
          </p:cNvPr>
          <p:cNvSpPr>
            <a:spLocks noGrp="1"/>
          </p:cNvSpPr>
          <p:nvPr>
            <p:ph type="body" sz="quarter" idx="10"/>
          </p:nvPr>
        </p:nvSpPr>
        <p:spPr>
          <a:xfrm>
            <a:off x="2167313" y="2552286"/>
            <a:ext cx="3165100" cy="1662926"/>
          </a:xfrm>
        </p:spPr>
        <p:txBody>
          <a:bodyPr>
            <a:noAutofit/>
          </a:bodyPr>
          <a:lstStyle>
            <a:lvl1pPr>
              <a:defRPr sz="3600" b="1" i="0">
                <a:solidFill>
                  <a:schemeClr val="bg1"/>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23252805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mage-7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D98B0-3373-1BC5-6586-7BEE1DC4E4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5066" y="-331885"/>
            <a:ext cx="2928739" cy="6716486"/>
          </a:xfrm>
          <a:prstGeom prst="rect">
            <a:avLst/>
          </a:prstGeom>
        </p:spPr>
      </p:pic>
      <p:sp>
        <p:nvSpPr>
          <p:cNvPr id="6" name="Text Placeholder 8">
            <a:extLst>
              <a:ext uri="{FF2B5EF4-FFF2-40B4-BE49-F238E27FC236}">
                <a16:creationId xmlns:a16="http://schemas.microsoft.com/office/drawing/2014/main" id="{F20636DF-7CC5-D64F-8E83-4D7804718A5A}"/>
              </a:ext>
            </a:extLst>
          </p:cNvPr>
          <p:cNvSpPr>
            <a:spLocks noGrp="1"/>
          </p:cNvSpPr>
          <p:nvPr>
            <p:ph type="body" sz="quarter" idx="10"/>
          </p:nvPr>
        </p:nvSpPr>
        <p:spPr>
          <a:xfrm>
            <a:off x="1081579" y="666570"/>
            <a:ext cx="1954681" cy="2260132"/>
          </a:xfrm>
        </p:spPr>
        <p:txBody>
          <a:bodyPr>
            <a:normAutofit/>
          </a:bodyPr>
          <a:lstStyle>
            <a:lvl1pPr>
              <a:defRPr sz="2800" b="1" i="0">
                <a:solidFill>
                  <a:srgbClr val="000000"/>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181911933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tro Slide - Ligh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7721B4F-AF30-8287-0C84-C71246952127}"/>
              </a:ext>
            </a:extLst>
          </p:cNvPr>
          <p:cNvSpPr/>
          <p:nvPr userDrawn="1"/>
        </p:nvSpPr>
        <p:spPr>
          <a:xfrm>
            <a:off x="0" y="6643355"/>
            <a:ext cx="12192000" cy="213916"/>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pic>
        <p:nvPicPr>
          <p:cNvPr id="9" name="Picture 8">
            <a:extLst>
              <a:ext uri="{FF2B5EF4-FFF2-40B4-BE49-F238E27FC236}">
                <a16:creationId xmlns:a16="http://schemas.microsoft.com/office/drawing/2014/main" id="{A57C4CBA-A6E7-1055-C1B0-DA1EDAE273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6791" y="-12040"/>
            <a:ext cx="812800" cy="1879600"/>
          </a:xfrm>
          <a:prstGeom prst="rect">
            <a:avLst/>
          </a:prstGeom>
        </p:spPr>
      </p:pic>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51346" y="2323498"/>
            <a:ext cx="10023040"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51340" y="2843429"/>
            <a:ext cx="10023043"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10" name="Content Placeholder 2">
            <a:extLst>
              <a:ext uri="{FF2B5EF4-FFF2-40B4-BE49-F238E27FC236}">
                <a16:creationId xmlns:a16="http://schemas.microsoft.com/office/drawing/2014/main" id="{AED4D368-9CAF-F943-9706-77254DA90A53}"/>
              </a:ext>
            </a:extLst>
          </p:cNvPr>
          <p:cNvSpPr>
            <a:spLocks noGrp="1"/>
          </p:cNvSpPr>
          <p:nvPr>
            <p:ph sz="quarter" idx="14" hasCustomPrompt="1"/>
          </p:nvPr>
        </p:nvSpPr>
        <p:spPr>
          <a:xfrm>
            <a:off x="537285" y="3543577"/>
            <a:ext cx="9995247"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 name="Slide Number Placeholder 2">
            <a:extLst>
              <a:ext uri="{FF2B5EF4-FFF2-40B4-BE49-F238E27FC236}">
                <a16:creationId xmlns:a16="http://schemas.microsoft.com/office/drawing/2014/main" id="{048923F5-F60C-9440-8F67-2FE3C1BFFACB}"/>
              </a:ext>
            </a:extLst>
          </p:cNvPr>
          <p:cNvSpPr>
            <a:spLocks noGrp="1"/>
          </p:cNvSpPr>
          <p:nvPr>
            <p:ph type="sldNum" sz="quarter" idx="18"/>
          </p:nvPr>
        </p:nvSpPr>
        <p:spPr>
          <a:xfrm>
            <a:off x="11404879" y="6264086"/>
            <a:ext cx="431242" cy="365125"/>
          </a:xfrm>
        </p:spPr>
        <p:txBody>
          <a:bodyPr/>
          <a:lstStyle>
            <a:lvl1pPr>
              <a:defRPr>
                <a:solidFill>
                  <a:srgbClr val="E6006E"/>
                </a:solidFill>
              </a:defRPr>
            </a:lvl1pPr>
          </a:lstStyle>
          <a:p>
            <a:fld id="{E10D9C5A-0CF0-7C4C-9C4F-8D531DCA2DD4}" type="slidenum">
              <a:rPr lang="en-US" smtClean="0"/>
              <a:pPr/>
              <a:t>‹#›</a:t>
            </a:fld>
            <a:endParaRPr lang="en-US"/>
          </a:p>
        </p:txBody>
      </p:sp>
    </p:spTree>
    <p:extLst>
      <p:ext uri="{BB962C8B-B14F-4D97-AF65-F5344CB8AC3E}">
        <p14:creationId xmlns:p14="http://schemas.microsoft.com/office/powerpoint/2010/main" val="319156452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ntro Slide - Grey">
    <p:bg>
      <p:bgPr>
        <a:solidFill>
          <a:schemeClr val="bg1">
            <a:lumMod val="95000"/>
          </a:schemeClr>
        </a:solid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F8AA7098-1D0F-E742-9C72-57F9A7FFDAE4}"/>
              </a:ext>
            </a:extLst>
          </p:cNvPr>
          <p:cNvSpPr>
            <a:spLocks noGrp="1"/>
          </p:cNvSpPr>
          <p:nvPr>
            <p:ph type="body" sz="quarter" idx="13" hasCustomPrompt="1"/>
          </p:nvPr>
        </p:nvSpPr>
        <p:spPr>
          <a:xfrm>
            <a:off x="537286" y="5450554"/>
            <a:ext cx="4324864" cy="436026"/>
          </a:xfrm>
        </p:spPr>
        <p:txBody>
          <a:bodyPr lIns="36000" tIns="36000" rIns="36000" bIns="36000">
            <a:noAutofit/>
          </a:bodyPr>
          <a:lstStyle>
            <a:lvl1pPr>
              <a:buNone/>
              <a:defRPr sz="14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28486" y="2209023"/>
            <a:ext cx="5504014" cy="1649803"/>
          </a:xfrm>
        </p:spPr>
        <p:txBody>
          <a:bodyPr lIns="36000" tIns="36000" rIns="36000" bIns="36000">
            <a:noAutofit/>
          </a:bodyPr>
          <a:lstStyle>
            <a:lvl1pPr marL="0" indent="0">
              <a:buFont typeface="Arial" panose="020B0604020202020204" pitchFamily="34" charset="0"/>
              <a:buNone/>
              <a:defRPr sz="4400" b="1" i="0" spc="0" baseline="0">
                <a:solidFill>
                  <a:srgbClr val="000000"/>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Enter Presentation 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62770" y="3858827"/>
            <a:ext cx="5504013" cy="734852"/>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Type Presentation Subtitle Here</a:t>
            </a:r>
            <a:endParaRPr lang="en-GB"/>
          </a:p>
        </p:txBody>
      </p:sp>
      <p:sp>
        <p:nvSpPr>
          <p:cNvPr id="3" name="Slide Number Placeholder 2">
            <a:extLst>
              <a:ext uri="{FF2B5EF4-FFF2-40B4-BE49-F238E27FC236}">
                <a16:creationId xmlns:a16="http://schemas.microsoft.com/office/drawing/2014/main" id="{31380552-D3B2-A940-A740-FA75C2814B90}"/>
              </a:ext>
            </a:extLst>
          </p:cNvPr>
          <p:cNvSpPr>
            <a:spLocks noGrp="1"/>
          </p:cNvSpPr>
          <p:nvPr>
            <p:ph type="sldNum" sz="quarter" idx="17"/>
          </p:nvPr>
        </p:nvSpPr>
        <p:spPr>
          <a:xfrm>
            <a:off x="11383317" y="6272430"/>
            <a:ext cx="474366" cy="365125"/>
          </a:xfrm>
        </p:spPr>
        <p:txBody>
          <a:bodyPr/>
          <a:lstStyle>
            <a:lvl1pPr>
              <a:defRPr>
                <a:solidFill>
                  <a:srgbClr val="E6006E"/>
                </a:solidFill>
              </a:defRPr>
            </a:lvl1pPr>
          </a:lstStyle>
          <a:p>
            <a:fld id="{E10D9C5A-0CF0-7C4C-9C4F-8D531DCA2DD4}" type="slidenum">
              <a:rPr lang="en-US" smtClean="0"/>
              <a:pPr/>
              <a:t>‹#›</a:t>
            </a:fld>
            <a:endParaRPr lang="en-US"/>
          </a:p>
        </p:txBody>
      </p:sp>
      <p:pic>
        <p:nvPicPr>
          <p:cNvPr id="7" name="Picture 6">
            <a:extLst>
              <a:ext uri="{FF2B5EF4-FFF2-40B4-BE49-F238E27FC236}">
                <a16:creationId xmlns:a16="http://schemas.microsoft.com/office/drawing/2014/main" id="{75870613-9729-F99C-FD1E-100CF4ECE16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6791" y="-12040"/>
            <a:ext cx="812800" cy="1879600"/>
          </a:xfrm>
          <a:prstGeom prst="rect">
            <a:avLst/>
          </a:prstGeom>
        </p:spPr>
      </p:pic>
      <p:sp>
        <p:nvSpPr>
          <p:cNvPr id="13" name="Rectangle 12">
            <a:extLst>
              <a:ext uri="{FF2B5EF4-FFF2-40B4-BE49-F238E27FC236}">
                <a16:creationId xmlns:a16="http://schemas.microsoft.com/office/drawing/2014/main" id="{8DF4ADA0-0845-A457-5435-4D37D6B5A385}"/>
              </a:ext>
            </a:extLst>
          </p:cNvPr>
          <p:cNvSpPr/>
          <p:nvPr userDrawn="1"/>
        </p:nvSpPr>
        <p:spPr>
          <a:xfrm>
            <a:off x="0" y="6643355"/>
            <a:ext cx="12192000" cy="213916"/>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Tree>
    <p:extLst>
      <p:ext uri="{BB962C8B-B14F-4D97-AF65-F5344CB8AC3E}">
        <p14:creationId xmlns:p14="http://schemas.microsoft.com/office/powerpoint/2010/main" val="138624893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28486" y="520097"/>
            <a:ext cx="10502900" cy="52877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6000" tIns="36000" rIns="36000" bIns="36000">
            <a:noAutofit/>
          </a:bodyPr>
          <a:lstStyle/>
          <a:p>
            <a:pPr lvl="0" rtl="0" eaLnBrk="1" hangingPunct="1">
              <a:spcBef>
                <a:spcPts val="2950"/>
              </a:spcBef>
              <a:buSzPct val="125000"/>
              <a:buFont typeface="Arial" panose="020B0604020202020204" pitchFamily="34" charset="0"/>
            </a:pPr>
            <a:r>
              <a:t>Title Text</a:t>
            </a:r>
          </a:p>
        </p:txBody>
      </p:sp>
      <p:sp>
        <p:nvSpPr>
          <p:cNvPr id="4" name="Body Level One…"/>
          <p:cNvSpPr txBox="1">
            <a:spLocks noGrp="1"/>
          </p:cNvSpPr>
          <p:nvPr>
            <p:ph type="body" idx="1"/>
          </p:nvPr>
        </p:nvSpPr>
        <p:spPr>
          <a:xfrm>
            <a:off x="528486" y="1574800"/>
            <a:ext cx="10498102"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p>
            <a:r>
              <a:rPr lang="en-GB"/>
              <a:t>Body Level One</a:t>
            </a:r>
          </a:p>
          <a:p>
            <a:pPr lvl="1"/>
            <a:r>
              <a:t>Body Level Two</a:t>
            </a:r>
          </a:p>
          <a:p>
            <a:pPr lvl="2"/>
            <a:r>
              <a:t>Body Level Three</a:t>
            </a:r>
          </a:p>
          <a:p>
            <a:pPr lvl="3"/>
            <a:r>
              <a:t>Body Level Four</a:t>
            </a:r>
          </a:p>
          <a:p>
            <a:pPr lvl="4"/>
            <a:r>
              <a:t>Body Level Five</a:t>
            </a:r>
          </a:p>
        </p:txBody>
      </p:sp>
      <p:sp>
        <p:nvSpPr>
          <p:cNvPr id="7" name="Line">
            <a:extLst>
              <a:ext uri="{FF2B5EF4-FFF2-40B4-BE49-F238E27FC236}">
                <a16:creationId xmlns:a16="http://schemas.microsoft.com/office/drawing/2014/main" id="{89DEA08C-C9FD-AB4A-93EC-E9A7CA08C2E0}"/>
              </a:ext>
            </a:extLst>
          </p:cNvPr>
          <p:cNvSpPr/>
          <p:nvPr userDrawn="1"/>
        </p:nvSpPr>
        <p:spPr>
          <a:xfrm flipH="1" flipV="1">
            <a:off x="11622999" y="6694662"/>
            <a:ext cx="0" cy="163338"/>
          </a:xfrm>
          <a:prstGeom prst="line">
            <a:avLst/>
          </a:prstGeom>
          <a:ln w="12700">
            <a:solidFill>
              <a:schemeClr val="bg2">
                <a:alpha val="25000"/>
              </a:schemeClr>
            </a:solidFill>
            <a:miter lim="400000"/>
          </a:ln>
        </p:spPr>
        <p:txBody>
          <a:bodyPr lIns="0" tIns="0" rIns="0" bIns="0" anchor="ctr"/>
          <a:lstStyle/>
          <a:p>
            <a:pPr algn="ctr" defTabSz="412750">
              <a:lnSpc>
                <a:spcPct val="100000"/>
              </a:lnSpc>
              <a:defRPr sz="3200">
                <a:solidFill>
                  <a:srgbClr val="FFFFFF"/>
                </a:solidFill>
                <a:uFillTx/>
                <a:latin typeface="Silka Medium"/>
                <a:ea typeface="Silka Medium"/>
                <a:cs typeface="Silka Medium"/>
                <a:sym typeface="Silka Medium"/>
              </a:defRPr>
            </a:pPr>
            <a:endParaRPr sz="1600" b="0" i="0">
              <a:latin typeface="Source Sans Pro" panose="020B0503030403020204" pitchFamily="34" charset="0"/>
              <a:ea typeface="Source Sans Pro" panose="020B0503030403020204" pitchFamily="34" charset="0"/>
            </a:endParaRPr>
          </a:p>
        </p:txBody>
      </p:sp>
      <p:sp>
        <p:nvSpPr>
          <p:cNvPr id="9" name="Slide Number Placeholder 8">
            <a:extLst>
              <a:ext uri="{FF2B5EF4-FFF2-40B4-BE49-F238E27FC236}">
                <a16:creationId xmlns:a16="http://schemas.microsoft.com/office/drawing/2014/main" id="{25056054-DDE5-144D-95A2-8063D737C629}"/>
              </a:ext>
            </a:extLst>
          </p:cNvPr>
          <p:cNvSpPr>
            <a:spLocks noGrp="1"/>
          </p:cNvSpPr>
          <p:nvPr>
            <p:ph type="sldNum" sz="quarter" idx="4"/>
          </p:nvPr>
        </p:nvSpPr>
        <p:spPr>
          <a:xfrm>
            <a:off x="11404879" y="6376447"/>
            <a:ext cx="431242" cy="365125"/>
          </a:xfrm>
          <a:prstGeom prst="rect">
            <a:avLst/>
          </a:prstGeom>
        </p:spPr>
        <p:txBody>
          <a:bodyPr vert="horz" lIns="91440" tIns="45720" rIns="91440" bIns="45720" rtlCol="0" anchor="ctr"/>
          <a:lstStyle>
            <a:lvl1pPr algn="ctr">
              <a:defRPr sz="800">
                <a:solidFill>
                  <a:schemeClr val="bg1"/>
                </a:solidFill>
                <a:latin typeface="Source Sans Pro" panose="020B0503030403020204" pitchFamily="34" charset="0"/>
                <a:ea typeface="Source Sans Pro" panose="020B0503030403020204" pitchFamily="34" charset="0"/>
              </a:defRPr>
            </a:lvl1pPr>
          </a:lstStyle>
          <a:p>
            <a:fld id="{E10D9C5A-0CF0-7C4C-9C4F-8D531DCA2DD4}" type="slidenum">
              <a:rPr lang="en-US" smtClean="0"/>
              <a:pPr/>
              <a:t>‹#›</a:t>
            </a:fld>
            <a:endParaRPr lang="en-US"/>
          </a:p>
        </p:txBody>
      </p:sp>
      <p:pic>
        <p:nvPicPr>
          <p:cNvPr id="10" name="Picture 9">
            <a:extLst>
              <a:ext uri="{FF2B5EF4-FFF2-40B4-BE49-F238E27FC236}">
                <a16:creationId xmlns:a16="http://schemas.microsoft.com/office/drawing/2014/main" id="{CFCB1A40-8004-2C34-18EE-F982979C8441}"/>
              </a:ext>
            </a:extLst>
          </p:cNvPr>
          <p:cNvPicPr>
            <a:picLocks noChangeAspect="1"/>
          </p:cNvPicPr>
          <p:nvPr userDrawn="1"/>
        </p:nvPicPr>
        <p:blipFill>
          <a:blip r:embed="rId43">
            <a:extLst>
              <a:ext uri="{28A0092B-C50C-407E-A947-70E740481C1C}">
                <a14:useLocalDpi xmlns:a14="http://schemas.microsoft.com/office/drawing/2010/main"/>
              </a:ext>
            </a:extLst>
          </a:blip>
          <a:stretch>
            <a:fillRect/>
          </a:stretch>
        </p:blipFill>
        <p:spPr>
          <a:xfrm>
            <a:off x="0" y="5794523"/>
            <a:ext cx="12192000" cy="1063477"/>
          </a:xfrm>
          <a:prstGeom prst="rect">
            <a:avLst/>
          </a:prstGeom>
        </p:spPr>
      </p:pic>
      <p:grpSp>
        <p:nvGrpSpPr>
          <p:cNvPr id="8" name="Group 7">
            <a:extLst>
              <a:ext uri="{FF2B5EF4-FFF2-40B4-BE49-F238E27FC236}">
                <a16:creationId xmlns:a16="http://schemas.microsoft.com/office/drawing/2014/main" id="{E88675DF-6BB0-401F-F859-2103092E723E}"/>
              </a:ext>
            </a:extLst>
          </p:cNvPr>
          <p:cNvGrpSpPr/>
          <p:nvPr userDrawn="1"/>
        </p:nvGrpSpPr>
        <p:grpSpPr>
          <a:xfrm>
            <a:off x="0" y="6752492"/>
            <a:ext cx="12192000" cy="105508"/>
            <a:chOff x="0" y="6752492"/>
            <a:chExt cx="12192000" cy="105508"/>
          </a:xfrm>
          <a:solidFill>
            <a:srgbClr val="E6006E"/>
          </a:solidFill>
        </p:grpSpPr>
        <p:sp>
          <p:nvSpPr>
            <p:cNvPr id="11" name="Rectangle 10">
              <a:extLst>
                <a:ext uri="{FF2B5EF4-FFF2-40B4-BE49-F238E27FC236}">
                  <a16:creationId xmlns:a16="http://schemas.microsoft.com/office/drawing/2014/main" id="{FBD49E74-D5F9-A2DE-6E91-84C9E8B0D172}"/>
                </a:ext>
              </a:extLst>
            </p:cNvPr>
            <p:cNvSpPr/>
            <p:nvPr userDrawn="1"/>
          </p:nvSpPr>
          <p:spPr>
            <a:xfrm>
              <a:off x="0" y="6752492"/>
              <a:ext cx="11455401" cy="10550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12" name="Rectangle 11">
              <a:extLst>
                <a:ext uri="{FF2B5EF4-FFF2-40B4-BE49-F238E27FC236}">
                  <a16:creationId xmlns:a16="http://schemas.microsoft.com/office/drawing/2014/main" id="{8B7CE8F9-E5EB-11C0-49D4-5B1876D69276}"/>
                </a:ext>
              </a:extLst>
            </p:cNvPr>
            <p:cNvSpPr/>
            <p:nvPr userDrawn="1"/>
          </p:nvSpPr>
          <p:spPr>
            <a:xfrm>
              <a:off x="11779249" y="6752492"/>
              <a:ext cx="412751" cy="10550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grpSp>
    </p:spTree>
    <p:extLst>
      <p:ext uri="{BB962C8B-B14F-4D97-AF65-F5344CB8AC3E}">
        <p14:creationId xmlns:p14="http://schemas.microsoft.com/office/powerpoint/2010/main" val="1207204398"/>
      </p:ext>
    </p:extLst>
  </p:cSld>
  <p:clrMap bg1="lt1" tx1="dk1" bg2="lt2" tx2="dk2" accent1="accent1" accent2="accent2" accent3="accent3" accent4="accent4" accent5="accent5" accent6="accent6" hlink="hlink" folHlink="folHlink"/>
  <p:sldLayoutIdLst>
    <p:sldLayoutId id="2147483758" r:id="rId1"/>
    <p:sldLayoutId id="2147483757" r:id="rId2"/>
    <p:sldLayoutId id="2147483736" r:id="rId3"/>
    <p:sldLayoutId id="2147483754" r:id="rId4"/>
    <p:sldLayoutId id="2147483751" r:id="rId5"/>
    <p:sldLayoutId id="2147483750" r:id="rId6"/>
    <p:sldLayoutId id="2147483752" r:id="rId7"/>
    <p:sldLayoutId id="2147483681" r:id="rId8"/>
    <p:sldLayoutId id="2147483739" r:id="rId9"/>
    <p:sldLayoutId id="2147483764" r:id="rId10"/>
    <p:sldLayoutId id="2147483765" r:id="rId11"/>
    <p:sldLayoutId id="2147483766" r:id="rId12"/>
    <p:sldLayoutId id="2147483767" r:id="rId13"/>
    <p:sldLayoutId id="2147483687" r:id="rId14"/>
    <p:sldLayoutId id="2147483682" r:id="rId15"/>
    <p:sldLayoutId id="2147483683" r:id="rId16"/>
    <p:sldLayoutId id="2147483684" r:id="rId17"/>
    <p:sldLayoutId id="2147483688" r:id="rId18"/>
    <p:sldLayoutId id="2147483740" r:id="rId19"/>
    <p:sldLayoutId id="2147483742" r:id="rId20"/>
    <p:sldLayoutId id="2147483744" r:id="rId21"/>
    <p:sldLayoutId id="2147483691" r:id="rId22"/>
    <p:sldLayoutId id="2147483693" r:id="rId23"/>
    <p:sldLayoutId id="2147483778" r:id="rId24"/>
    <p:sldLayoutId id="2147483776" r:id="rId25"/>
    <p:sldLayoutId id="2147483774" r:id="rId26"/>
    <p:sldLayoutId id="2147483772" r:id="rId27"/>
    <p:sldLayoutId id="2147483770" r:id="rId28"/>
    <p:sldLayoutId id="2147483768" r:id="rId29"/>
    <p:sldLayoutId id="2147483695" r:id="rId30"/>
    <p:sldLayoutId id="2147483718" r:id="rId31"/>
    <p:sldLayoutId id="2147483670" r:id="rId32"/>
    <p:sldLayoutId id="2147483779" r:id="rId33"/>
    <p:sldLayoutId id="2147483777" r:id="rId34"/>
    <p:sldLayoutId id="2147483775" r:id="rId35"/>
    <p:sldLayoutId id="2147483773" r:id="rId36"/>
    <p:sldLayoutId id="2147483771" r:id="rId37"/>
    <p:sldLayoutId id="2147483769" r:id="rId38"/>
    <p:sldLayoutId id="2147483698" r:id="rId39"/>
    <p:sldLayoutId id="2147483699" r:id="rId40"/>
    <p:sldLayoutId id="2147483714" r:id="rId41"/>
  </p:sldLayoutIdLst>
  <p:transition spd="med"/>
  <p:hf hdr="0" ftr="0" dt="0"/>
  <p:txStyles>
    <p:titleStyle>
      <a:lvl1pPr marL="0" marR="0" indent="0" algn="l" defTabSz="412750" latinLnBrk="0">
        <a:lnSpc>
          <a:spcPct val="100000"/>
        </a:lnSpc>
        <a:spcBef>
          <a:spcPts val="0"/>
        </a:spcBef>
        <a:spcAft>
          <a:spcPts val="0"/>
        </a:spcAft>
        <a:buClrTx/>
        <a:buSzTx/>
        <a:buFontTx/>
        <a:buNone/>
        <a:tabLst/>
        <a:defRPr sz="2800" b="1" i="0" u="none" strike="noStrike" kern="0" cap="none" spc="0" baseline="0" dirty="0">
          <a:solidFill>
            <a:srgbClr val="253038"/>
          </a:solidFill>
          <a:uFillTx/>
          <a:latin typeface="Source Sans Pro" panose="020B0503030403020204" pitchFamily="34" charset="0"/>
          <a:ea typeface="Source Sans Pro" panose="020B0503030403020204" pitchFamily="34" charset="0"/>
          <a:cs typeface="Source Sans Pro" panose="020B0503030403020204" pitchFamily="34" charset="0"/>
          <a:sym typeface="Silka Bold"/>
        </a:defRPr>
      </a:lvl1pPr>
      <a:lvl2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2pPr>
      <a:lvl3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3pPr>
      <a:lvl4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4pPr>
      <a:lvl5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5pPr>
      <a:lvl6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6pPr>
      <a:lvl7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7pPr>
      <a:lvl8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8pPr>
      <a:lvl9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9pPr>
    </p:titleStyle>
    <p:bodyStyle>
      <a:lvl1pPr marL="0" marR="0" indent="0" algn="l" defTabSz="412750" latinLnBrk="0">
        <a:lnSpc>
          <a:spcPct val="100000"/>
        </a:lnSpc>
        <a:spcBef>
          <a:spcPts val="0"/>
        </a:spcBef>
        <a:spcAft>
          <a:spcPts val="1200"/>
        </a:spcAft>
        <a:buClr>
          <a:schemeClr val="tx1"/>
        </a:buClr>
        <a:buSzPct val="125000"/>
        <a:buFontTx/>
        <a:buNone/>
        <a:tabLst/>
        <a:defRPr sz="22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1pPr>
      <a:lvl2pPr marL="621771" marR="0" indent="-304271" algn="l" defTabSz="412750" latinLnBrk="0">
        <a:lnSpc>
          <a:spcPct val="100000"/>
        </a:lnSpc>
        <a:spcBef>
          <a:spcPts val="0"/>
        </a:spcBef>
        <a:spcAft>
          <a:spcPts val="1200"/>
        </a:spcAft>
        <a:buClr>
          <a:srgbClr val="E6006E"/>
        </a:buClr>
        <a:buSzPct val="125000"/>
        <a:buFontTx/>
        <a:buChar char="•"/>
        <a:tabLst/>
        <a:defRPr sz="20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2pPr>
      <a:lvl3pPr marL="939271" marR="0" indent="-304271" algn="l" defTabSz="412750" latinLnBrk="0">
        <a:lnSpc>
          <a:spcPct val="100000"/>
        </a:lnSpc>
        <a:spcBef>
          <a:spcPts val="0"/>
        </a:spcBef>
        <a:spcAft>
          <a:spcPts val="1200"/>
        </a:spcAft>
        <a:buClr>
          <a:srgbClr val="E6006E"/>
        </a:buClr>
        <a:buSzPct val="125000"/>
        <a:buFontTx/>
        <a:buChar char="•"/>
        <a:tabLst/>
        <a:defRPr sz="18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3pPr>
      <a:lvl4pPr marL="1256771" marR="0" indent="-304271" algn="l" defTabSz="412750" latinLnBrk="0">
        <a:lnSpc>
          <a:spcPct val="100000"/>
        </a:lnSpc>
        <a:spcBef>
          <a:spcPts val="0"/>
        </a:spcBef>
        <a:spcAft>
          <a:spcPts val="1200"/>
        </a:spcAft>
        <a:buClr>
          <a:srgbClr val="E6006E"/>
        </a:buClr>
        <a:buSzPct val="125000"/>
        <a:buFontTx/>
        <a:buChar char="•"/>
        <a:tabLst/>
        <a:defRPr sz="16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4pPr>
      <a:lvl5pPr marL="1574271" marR="0" indent="-304271" algn="l" defTabSz="412750" latinLnBrk="0">
        <a:lnSpc>
          <a:spcPct val="100000"/>
        </a:lnSpc>
        <a:spcBef>
          <a:spcPts val="0"/>
        </a:spcBef>
        <a:spcAft>
          <a:spcPts val="1200"/>
        </a:spcAft>
        <a:buClr>
          <a:srgbClr val="E6006E"/>
        </a:buClr>
        <a:buSzPct val="125000"/>
        <a:buFontTx/>
        <a:buChar char="•"/>
        <a:tabLst/>
        <a:defRPr sz="14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5pPr>
      <a:lvl6pPr marL="1891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6pPr>
      <a:lvl7pPr marL="2209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7pPr>
      <a:lvl8pPr marL="2526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8pPr>
      <a:lvl9pPr marL="2844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mailto:worldriskpoll@lrfoundation.org.uk"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wrp.lrfoundation.org.uk/news-and-press/call-for-proposals-turning-the-2021-world-risk-poll-into-action/"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hyperlink" Target="https://www.lrfoundation.org.uk/en/news/world-risk-poll-call-for-proposals-3-of-4/" TargetMode="External"/><Relationship Id="rId4" Type="http://schemas.openxmlformats.org/officeDocument/2006/relationships/hyperlink" Target="https://wrp.lrfoundation.org.uk/news-and-press/call-for-proposals-turning-the-2021-world-risk-poll-into-action-2-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website&#10;&#10;Description automatically generated">
            <a:extLst>
              <a:ext uri="{FF2B5EF4-FFF2-40B4-BE49-F238E27FC236}">
                <a16:creationId xmlns:a16="http://schemas.microsoft.com/office/drawing/2014/main" id="{2919EAEF-BE29-4465-8292-C0A80C52C32A}"/>
              </a:ext>
            </a:extLst>
          </p:cNvPr>
          <p:cNvPicPr>
            <a:picLocks noChangeAspect="1"/>
          </p:cNvPicPr>
          <p:nvPr/>
        </p:nvPicPr>
        <p:blipFill>
          <a:blip r:embed="rId2"/>
          <a:stretch>
            <a:fillRect/>
          </a:stretch>
        </p:blipFill>
        <p:spPr>
          <a:xfrm>
            <a:off x="6521162" y="769993"/>
            <a:ext cx="5193722" cy="3915241"/>
          </a:xfrm>
          <a:prstGeom prst="rect">
            <a:avLst/>
          </a:prstGeom>
        </p:spPr>
      </p:pic>
      <p:sp>
        <p:nvSpPr>
          <p:cNvPr id="15" name="Rectangle 14">
            <a:extLst>
              <a:ext uri="{FF2B5EF4-FFF2-40B4-BE49-F238E27FC236}">
                <a16:creationId xmlns:a16="http://schemas.microsoft.com/office/drawing/2014/main" id="{0502A450-4D26-2B66-C517-F6D4FFC23C86}"/>
              </a:ext>
            </a:extLst>
          </p:cNvPr>
          <p:cNvSpPr/>
          <p:nvPr/>
        </p:nvSpPr>
        <p:spPr>
          <a:xfrm>
            <a:off x="6520962" y="4411863"/>
            <a:ext cx="5194129" cy="628171"/>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6" name="Text Placeholder 25">
            <a:extLst>
              <a:ext uri="{FF2B5EF4-FFF2-40B4-BE49-F238E27FC236}">
                <a16:creationId xmlns:a16="http://schemas.microsoft.com/office/drawing/2014/main" id="{F4E4082F-102F-AE41-A25B-0FE1161DFA58}"/>
              </a:ext>
            </a:extLst>
          </p:cNvPr>
          <p:cNvSpPr>
            <a:spLocks noGrp="1"/>
          </p:cNvSpPr>
          <p:nvPr>
            <p:ph type="body" sz="quarter" idx="15"/>
          </p:nvPr>
        </p:nvSpPr>
        <p:spPr/>
        <p:txBody>
          <a:bodyPr/>
          <a:lstStyle/>
          <a:p>
            <a:r>
              <a:rPr lang="en-US" sz="3600">
                <a:latin typeface="Source Sans Pro"/>
                <a:ea typeface="Source Sans Pro"/>
              </a:rPr>
              <a:t>Call for Proposals (3 of 4)</a:t>
            </a:r>
          </a:p>
          <a:p>
            <a:r>
              <a:rPr lang="en-US" sz="3600">
                <a:latin typeface="Source Sans Pro"/>
                <a:ea typeface="Source Sans Pro"/>
              </a:rPr>
              <a:t>World Risk Poll 2021:</a:t>
            </a:r>
          </a:p>
          <a:p>
            <a:r>
              <a:rPr lang="en-US" sz="3600">
                <a:latin typeface="Source Sans Pro"/>
                <a:ea typeface="Source Sans Pro"/>
              </a:rPr>
              <a:t>Digital World</a:t>
            </a:r>
          </a:p>
        </p:txBody>
      </p:sp>
      <p:sp>
        <p:nvSpPr>
          <p:cNvPr id="27" name="Text Placeholder 26">
            <a:extLst>
              <a:ext uri="{FF2B5EF4-FFF2-40B4-BE49-F238E27FC236}">
                <a16:creationId xmlns:a16="http://schemas.microsoft.com/office/drawing/2014/main" id="{0FB0F24B-29FA-E14D-A096-5D1AF6EA0655}"/>
              </a:ext>
            </a:extLst>
          </p:cNvPr>
          <p:cNvSpPr>
            <a:spLocks noGrp="1"/>
          </p:cNvSpPr>
          <p:nvPr>
            <p:ph type="body" sz="quarter" idx="16"/>
          </p:nvPr>
        </p:nvSpPr>
        <p:spPr>
          <a:xfrm>
            <a:off x="591987" y="4162634"/>
            <a:ext cx="5504013" cy="734852"/>
          </a:xfrm>
        </p:spPr>
        <p:txBody>
          <a:bodyPr/>
          <a:lstStyle/>
          <a:p>
            <a:r>
              <a:rPr lang="en-US">
                <a:latin typeface="Source Sans Pro"/>
              </a:rPr>
              <a:t>Perceptions of risk from AI and </a:t>
            </a:r>
            <a:br>
              <a:rPr lang="en-US">
                <a:latin typeface="Source Sans Pro"/>
              </a:rPr>
            </a:br>
            <a:r>
              <a:rPr lang="en-US">
                <a:latin typeface="Source Sans Pro"/>
              </a:rPr>
              <a:t>misuse of personal data</a:t>
            </a:r>
            <a:endParaRPr lang="en-US"/>
          </a:p>
          <a:p>
            <a:endParaRPr lang="en-US"/>
          </a:p>
        </p:txBody>
      </p:sp>
      <p:sp>
        <p:nvSpPr>
          <p:cNvPr id="22" name="Slide Number Placeholder 21">
            <a:extLst>
              <a:ext uri="{FF2B5EF4-FFF2-40B4-BE49-F238E27FC236}">
                <a16:creationId xmlns:a16="http://schemas.microsoft.com/office/drawing/2014/main" id="{A2F06F60-4188-804A-AB6C-560F0A221FFA}"/>
              </a:ext>
            </a:extLst>
          </p:cNvPr>
          <p:cNvSpPr>
            <a:spLocks noGrp="1"/>
          </p:cNvSpPr>
          <p:nvPr>
            <p:ph type="sldNum" sz="quarter" idx="17"/>
          </p:nvPr>
        </p:nvSpPr>
        <p:spPr>
          <a:xfrm>
            <a:off x="11383317" y="6272750"/>
            <a:ext cx="474366" cy="365125"/>
          </a:xfrm>
        </p:spPr>
        <p:txBody>
          <a:bodyPr/>
          <a:lstStyle/>
          <a:p>
            <a:fld id="{E10D9C5A-0CF0-7C4C-9C4F-8D531DCA2DD4}" type="slidenum">
              <a:rPr lang="en-US" smtClean="0"/>
              <a:pPr/>
              <a:t>1</a:t>
            </a:fld>
            <a:endParaRPr lang="en-US"/>
          </a:p>
        </p:txBody>
      </p:sp>
      <p:sp>
        <p:nvSpPr>
          <p:cNvPr id="10" name="Text Placeholder 16">
            <a:extLst>
              <a:ext uri="{FF2B5EF4-FFF2-40B4-BE49-F238E27FC236}">
                <a16:creationId xmlns:a16="http://schemas.microsoft.com/office/drawing/2014/main" id="{C16F80BB-B2EE-4593-076D-E7D6D53EB06F}"/>
              </a:ext>
            </a:extLst>
          </p:cNvPr>
          <p:cNvSpPr txBox="1">
            <a:spLocks/>
          </p:cNvSpPr>
          <p:nvPr/>
        </p:nvSpPr>
        <p:spPr>
          <a:xfrm>
            <a:off x="8316273" y="4422083"/>
            <a:ext cx="3398819" cy="617951"/>
          </a:xfrm>
          <a:prstGeom prst="rect">
            <a:avLst/>
          </a:prstGeom>
        </p:spPr>
        <p:txBody>
          <a:bodyPr/>
          <a:lstStyle>
            <a:lvl1pPr marL="0" marR="0" indent="0" algn="l" defTabSz="412750" latinLnBrk="0">
              <a:lnSpc>
                <a:spcPct val="100000"/>
              </a:lnSpc>
              <a:spcBef>
                <a:spcPts val="0"/>
              </a:spcBef>
              <a:spcAft>
                <a:spcPts val="1200"/>
              </a:spcAft>
              <a:buClr>
                <a:schemeClr val="tx1"/>
              </a:buClr>
              <a:buSzPct val="125000"/>
              <a:buFontTx/>
              <a:buNone/>
              <a:tabLst/>
              <a:defRPr sz="22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1pPr>
            <a:lvl2pPr marL="621771" marR="0" indent="-304271" algn="l" defTabSz="412750" latinLnBrk="0">
              <a:lnSpc>
                <a:spcPct val="100000"/>
              </a:lnSpc>
              <a:spcBef>
                <a:spcPts val="0"/>
              </a:spcBef>
              <a:spcAft>
                <a:spcPts val="1200"/>
              </a:spcAft>
              <a:buClr>
                <a:srgbClr val="E6006E"/>
              </a:buClr>
              <a:buSzPct val="125000"/>
              <a:buFontTx/>
              <a:buChar char="•"/>
              <a:tabLst/>
              <a:defRPr sz="20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2pPr>
            <a:lvl3pPr marL="939271" marR="0" indent="-304271" algn="l" defTabSz="412750" latinLnBrk="0">
              <a:lnSpc>
                <a:spcPct val="100000"/>
              </a:lnSpc>
              <a:spcBef>
                <a:spcPts val="0"/>
              </a:spcBef>
              <a:spcAft>
                <a:spcPts val="1200"/>
              </a:spcAft>
              <a:buClr>
                <a:srgbClr val="E6006E"/>
              </a:buClr>
              <a:buSzPct val="125000"/>
              <a:buFontTx/>
              <a:buChar char="•"/>
              <a:tabLst/>
              <a:defRPr sz="18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3pPr>
            <a:lvl4pPr marL="1256771" marR="0" indent="-304271" algn="l" defTabSz="412750" latinLnBrk="0">
              <a:lnSpc>
                <a:spcPct val="100000"/>
              </a:lnSpc>
              <a:spcBef>
                <a:spcPts val="0"/>
              </a:spcBef>
              <a:spcAft>
                <a:spcPts val="1200"/>
              </a:spcAft>
              <a:buClr>
                <a:srgbClr val="E6006E"/>
              </a:buClr>
              <a:buSzPct val="125000"/>
              <a:buFontTx/>
              <a:buChar char="•"/>
              <a:tabLst/>
              <a:defRPr sz="16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4pPr>
            <a:lvl5pPr marL="1574271" marR="0" indent="-304271" algn="l" defTabSz="412750" latinLnBrk="0">
              <a:lnSpc>
                <a:spcPct val="100000"/>
              </a:lnSpc>
              <a:spcBef>
                <a:spcPts val="0"/>
              </a:spcBef>
              <a:spcAft>
                <a:spcPts val="1200"/>
              </a:spcAft>
              <a:buClr>
                <a:srgbClr val="E6006E"/>
              </a:buClr>
              <a:buSzPct val="125000"/>
              <a:buFontTx/>
              <a:buChar char="•"/>
              <a:tabLst/>
              <a:defRPr sz="14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5pPr>
            <a:lvl6pPr marL="1891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6pPr>
            <a:lvl7pPr marL="2209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7pPr>
            <a:lvl8pPr marL="2526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8pPr>
            <a:lvl9pPr marL="2844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9pPr>
          </a:lstStyle>
          <a:p>
            <a:pPr algn="r">
              <a:spcAft>
                <a:spcPts val="600"/>
              </a:spcAft>
            </a:pPr>
            <a:r>
              <a:rPr lang="en-US" sz="1400" i="1" kern="0">
                <a:solidFill>
                  <a:schemeClr val="bg1"/>
                </a:solidFill>
              </a:rPr>
              <a:t>lrfworldriskpoll.com</a:t>
            </a:r>
          </a:p>
          <a:p>
            <a:pPr algn="r">
              <a:spcAft>
                <a:spcPts val="600"/>
              </a:spcAft>
            </a:pPr>
            <a:r>
              <a:rPr lang="en-US" sz="1400" i="1" kern="0">
                <a:solidFill>
                  <a:schemeClr val="bg1"/>
                </a:solidFill>
              </a:rPr>
              <a:t>@LR_Foundation   //   #WorldRiskPoll</a:t>
            </a:r>
          </a:p>
        </p:txBody>
      </p:sp>
      <p:sp>
        <p:nvSpPr>
          <p:cNvPr id="4" name="Rectangle 3">
            <a:extLst>
              <a:ext uri="{FF2B5EF4-FFF2-40B4-BE49-F238E27FC236}">
                <a16:creationId xmlns:a16="http://schemas.microsoft.com/office/drawing/2014/main" id="{293A3C35-F462-4CBB-DFBC-22156C4E69DE}"/>
              </a:ext>
            </a:extLst>
          </p:cNvPr>
          <p:cNvSpPr/>
          <p:nvPr/>
        </p:nvSpPr>
        <p:spPr>
          <a:xfrm>
            <a:off x="11715091" y="768855"/>
            <a:ext cx="46433" cy="4271179"/>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spTree>
    <p:extLst>
      <p:ext uri="{BB962C8B-B14F-4D97-AF65-F5344CB8AC3E}">
        <p14:creationId xmlns:p14="http://schemas.microsoft.com/office/powerpoint/2010/main" val="355750738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extLst>
              <a:ext uri="{BEBA8EAE-BF5A-486C-A8C5-ECC9F3942E4B}">
                <a14:imgProps xmlns:a14="http://schemas.microsoft.com/office/drawing/2010/main">
                  <a14:imgLayer r:embed="rId3">
                    <a14:imgEffect>
                      <a14:sharpenSoften amount="-50000"/>
                    </a14:imgEffect>
                    <a14:imgEffect>
                      <a14:saturation sat="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D15284-79D9-1BFF-FB97-589F6267CA5B}"/>
              </a:ext>
            </a:extLst>
          </p:cNvPr>
          <p:cNvSpPr>
            <a:spLocks noGrp="1"/>
          </p:cNvSpPr>
          <p:nvPr>
            <p:ph type="sldNum" sz="quarter" idx="16"/>
          </p:nvPr>
        </p:nvSpPr>
        <p:spPr/>
        <p:txBody>
          <a:bodyPr/>
          <a:lstStyle/>
          <a:p>
            <a:fld id="{E10D9C5A-0CF0-7C4C-9C4F-8D531DCA2DD4}" type="slidenum">
              <a:rPr lang="en-US" smtClean="0"/>
              <a:pPr/>
              <a:t>10</a:t>
            </a:fld>
            <a:endParaRPr lang="en-US"/>
          </a:p>
        </p:txBody>
      </p:sp>
      <p:sp>
        <p:nvSpPr>
          <p:cNvPr id="4" name="Title 3">
            <a:extLst>
              <a:ext uri="{FF2B5EF4-FFF2-40B4-BE49-F238E27FC236}">
                <a16:creationId xmlns:a16="http://schemas.microsoft.com/office/drawing/2014/main" id="{B400178B-1B77-F8F7-7FCC-647EA58A0401}"/>
              </a:ext>
            </a:extLst>
          </p:cNvPr>
          <p:cNvSpPr>
            <a:spLocks noGrp="1"/>
          </p:cNvSpPr>
          <p:nvPr>
            <p:ph type="title"/>
          </p:nvPr>
        </p:nvSpPr>
        <p:spPr/>
        <p:txBody>
          <a:bodyPr/>
          <a:lstStyle/>
          <a:p>
            <a:r>
              <a:rPr lang="en-GB"/>
              <a:t>Experience of discrimination increases concern about data misuse</a:t>
            </a:r>
          </a:p>
        </p:txBody>
      </p:sp>
      <p:pic>
        <p:nvPicPr>
          <p:cNvPr id="9" name="Picture 8" descr="A picture containing chart&#10;&#10;Description automatically generated">
            <a:extLst>
              <a:ext uri="{FF2B5EF4-FFF2-40B4-BE49-F238E27FC236}">
                <a16:creationId xmlns:a16="http://schemas.microsoft.com/office/drawing/2014/main" id="{3565EB74-83F0-3C6F-45DA-487960EDC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715" y="1541406"/>
            <a:ext cx="8972569" cy="4072899"/>
          </a:xfrm>
          <a:prstGeom prst="rect">
            <a:avLst/>
          </a:prstGeom>
        </p:spPr>
      </p:pic>
    </p:spTree>
    <p:extLst>
      <p:ext uri="{BB962C8B-B14F-4D97-AF65-F5344CB8AC3E}">
        <p14:creationId xmlns:p14="http://schemas.microsoft.com/office/powerpoint/2010/main" val="272065233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5000" r="-30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D15284-79D9-1BFF-FB97-589F6267CA5B}"/>
              </a:ext>
            </a:extLst>
          </p:cNvPr>
          <p:cNvSpPr>
            <a:spLocks noGrp="1"/>
          </p:cNvSpPr>
          <p:nvPr>
            <p:ph type="sldNum" sz="quarter" idx="16"/>
          </p:nvPr>
        </p:nvSpPr>
        <p:spPr/>
        <p:txBody>
          <a:bodyPr/>
          <a:lstStyle/>
          <a:p>
            <a:fld id="{E10D9C5A-0CF0-7C4C-9C4F-8D531DCA2DD4}" type="slidenum">
              <a:rPr lang="en-US" smtClean="0"/>
              <a:pPr/>
              <a:t>11</a:t>
            </a:fld>
            <a:endParaRPr lang="en-US"/>
          </a:p>
        </p:txBody>
      </p:sp>
      <p:sp>
        <p:nvSpPr>
          <p:cNvPr id="4" name="Title 3">
            <a:extLst>
              <a:ext uri="{FF2B5EF4-FFF2-40B4-BE49-F238E27FC236}">
                <a16:creationId xmlns:a16="http://schemas.microsoft.com/office/drawing/2014/main" id="{B400178B-1B77-F8F7-7FCC-647EA58A0401}"/>
              </a:ext>
            </a:extLst>
          </p:cNvPr>
          <p:cNvSpPr>
            <a:spLocks noGrp="1"/>
          </p:cNvSpPr>
          <p:nvPr>
            <p:ph type="title"/>
          </p:nvPr>
        </p:nvSpPr>
        <p:spPr/>
        <p:txBody>
          <a:bodyPr/>
          <a:lstStyle/>
          <a:p>
            <a:r>
              <a:rPr lang="en-GB"/>
              <a:t>Personal income is a major driver for</a:t>
            </a:r>
            <a:br>
              <a:rPr lang="en-GB"/>
            </a:br>
            <a:r>
              <a:rPr lang="en-GB"/>
              <a:t>worry about personal data theft </a:t>
            </a:r>
          </a:p>
        </p:txBody>
      </p:sp>
      <p:pic>
        <p:nvPicPr>
          <p:cNvPr id="9" name="Picture 8" descr="Chart, bar chart&#10;&#10;Description automatically generated">
            <a:extLst>
              <a:ext uri="{FF2B5EF4-FFF2-40B4-BE49-F238E27FC236}">
                <a16:creationId xmlns:a16="http://schemas.microsoft.com/office/drawing/2014/main" id="{77747E15-C71A-3A9D-8101-E6A36070A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93" y="1795268"/>
            <a:ext cx="6629414" cy="4008129"/>
          </a:xfrm>
          <a:prstGeom prst="rect">
            <a:avLst/>
          </a:prstGeom>
        </p:spPr>
      </p:pic>
    </p:spTree>
    <p:extLst>
      <p:ext uri="{BB962C8B-B14F-4D97-AF65-F5344CB8AC3E}">
        <p14:creationId xmlns:p14="http://schemas.microsoft.com/office/powerpoint/2010/main" val="146604301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37E836-C69F-2195-1EF8-8C584E4A38F2}"/>
              </a:ext>
            </a:extLst>
          </p:cNvPr>
          <p:cNvSpPr>
            <a:spLocks noGrp="1"/>
          </p:cNvSpPr>
          <p:nvPr>
            <p:ph type="body" sz="quarter" idx="15"/>
          </p:nvPr>
        </p:nvSpPr>
        <p:spPr>
          <a:xfrm>
            <a:off x="3343993" y="1947766"/>
            <a:ext cx="5504014" cy="1649803"/>
          </a:xfrm>
        </p:spPr>
        <p:txBody>
          <a:bodyPr/>
          <a:lstStyle/>
          <a:p>
            <a:pPr algn="ctr"/>
            <a:endParaRPr lang="en-GB" sz="6600"/>
          </a:p>
          <a:p>
            <a:pPr algn="ctr"/>
            <a:r>
              <a:rPr lang="en-GB" sz="6600"/>
              <a:t>Questions</a:t>
            </a:r>
          </a:p>
        </p:txBody>
      </p:sp>
      <p:sp>
        <p:nvSpPr>
          <p:cNvPr id="5" name="Slide Number Placeholder 4">
            <a:extLst>
              <a:ext uri="{FF2B5EF4-FFF2-40B4-BE49-F238E27FC236}">
                <a16:creationId xmlns:a16="http://schemas.microsoft.com/office/drawing/2014/main" id="{A47C2E88-E5B5-133F-920F-54634AC6D908}"/>
              </a:ext>
            </a:extLst>
          </p:cNvPr>
          <p:cNvSpPr>
            <a:spLocks noGrp="1"/>
          </p:cNvSpPr>
          <p:nvPr>
            <p:ph type="sldNum" sz="quarter" idx="17"/>
          </p:nvPr>
        </p:nvSpPr>
        <p:spPr/>
        <p:txBody>
          <a:bodyPr/>
          <a:lstStyle/>
          <a:p>
            <a:fld id="{E10D9C5A-0CF0-7C4C-9C4F-8D531DCA2DD4}" type="slidenum">
              <a:rPr lang="en-US" smtClean="0"/>
              <a:pPr/>
              <a:t>12</a:t>
            </a:fld>
            <a:endParaRPr lang="en-US"/>
          </a:p>
        </p:txBody>
      </p:sp>
    </p:spTree>
    <p:extLst>
      <p:ext uri="{BB962C8B-B14F-4D97-AF65-F5344CB8AC3E}">
        <p14:creationId xmlns:p14="http://schemas.microsoft.com/office/powerpoint/2010/main" val="80927351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F4E4082F-102F-AE41-A25B-0FE1161DFA58}"/>
              </a:ext>
            </a:extLst>
          </p:cNvPr>
          <p:cNvSpPr>
            <a:spLocks noGrp="1"/>
          </p:cNvSpPr>
          <p:nvPr>
            <p:ph type="body" sz="quarter" idx="15"/>
          </p:nvPr>
        </p:nvSpPr>
        <p:spPr/>
        <p:txBody>
          <a:bodyPr/>
          <a:lstStyle/>
          <a:p>
            <a:endParaRPr lang="en-US"/>
          </a:p>
          <a:p>
            <a:r>
              <a:rPr lang="en-US"/>
              <a:t>lrfworldriskpoll.com</a:t>
            </a:r>
          </a:p>
          <a:p>
            <a:endParaRPr lang="en-US"/>
          </a:p>
        </p:txBody>
      </p:sp>
      <p:sp>
        <p:nvSpPr>
          <p:cNvPr id="27" name="Text Placeholder 26">
            <a:extLst>
              <a:ext uri="{FF2B5EF4-FFF2-40B4-BE49-F238E27FC236}">
                <a16:creationId xmlns:a16="http://schemas.microsoft.com/office/drawing/2014/main" id="{0FB0F24B-29FA-E14D-A096-5D1AF6EA0655}"/>
              </a:ext>
            </a:extLst>
          </p:cNvPr>
          <p:cNvSpPr>
            <a:spLocks noGrp="1"/>
          </p:cNvSpPr>
          <p:nvPr>
            <p:ph type="body" sz="quarter" idx="16"/>
          </p:nvPr>
        </p:nvSpPr>
        <p:spPr/>
        <p:txBody>
          <a:bodyPr/>
          <a:lstStyle/>
          <a:p>
            <a:r>
              <a:rPr lang="en-US" spc="0">
                <a:solidFill>
                  <a:srgbClr val="000000"/>
                </a:solidFill>
                <a:latin typeface="Source Sans Pro"/>
              </a:rPr>
              <a:t>Explore the poll – stories and visual snapshots</a:t>
            </a:r>
          </a:p>
          <a:p>
            <a:r>
              <a:rPr lang="en-US" spc="0">
                <a:solidFill>
                  <a:srgbClr val="000000"/>
                </a:solidFill>
                <a:latin typeface="Source Sans Pro"/>
              </a:rPr>
              <a:t>Download the full dataset</a:t>
            </a:r>
          </a:p>
          <a:p>
            <a:r>
              <a:rPr lang="en-US" spc="0">
                <a:solidFill>
                  <a:srgbClr val="000000"/>
                </a:solidFill>
                <a:latin typeface="Source Sans Pro"/>
              </a:rPr>
              <a:t>Apply for funding to turn the World Risk Poll into action</a:t>
            </a:r>
          </a:p>
          <a:p>
            <a:r>
              <a:rPr lang="en-US" b="1" spc="0">
                <a:latin typeface="Source Sans Pro"/>
              </a:rPr>
              <a:t>Queries to </a:t>
            </a:r>
            <a:r>
              <a:rPr lang="en-US" b="1" spc="0">
                <a:latin typeface="Source Sans Pro"/>
                <a:hlinkClick r:id="rId2"/>
              </a:rPr>
              <a:t>worldriskpoll@lrfoundation.org.uk</a:t>
            </a:r>
            <a:endParaRPr lang="en-US" b="1" spc="0">
              <a:latin typeface="Source Sans Pro"/>
            </a:endParaRPr>
          </a:p>
        </p:txBody>
      </p:sp>
      <p:sp>
        <p:nvSpPr>
          <p:cNvPr id="22" name="Slide Number Placeholder 21">
            <a:extLst>
              <a:ext uri="{FF2B5EF4-FFF2-40B4-BE49-F238E27FC236}">
                <a16:creationId xmlns:a16="http://schemas.microsoft.com/office/drawing/2014/main" id="{A2F06F60-4188-804A-AB6C-560F0A221FFA}"/>
              </a:ext>
            </a:extLst>
          </p:cNvPr>
          <p:cNvSpPr>
            <a:spLocks noGrp="1"/>
          </p:cNvSpPr>
          <p:nvPr>
            <p:ph type="sldNum" sz="quarter" idx="17"/>
          </p:nvPr>
        </p:nvSpPr>
        <p:spPr>
          <a:xfrm>
            <a:off x="11383317" y="6272750"/>
            <a:ext cx="474366" cy="365125"/>
          </a:xfrm>
        </p:spPr>
        <p:txBody>
          <a:bodyPr/>
          <a:lstStyle/>
          <a:p>
            <a:fld id="{E10D9C5A-0CF0-7C4C-9C4F-8D531DCA2DD4}" type="slidenum">
              <a:rPr lang="en-US" smtClean="0"/>
              <a:pPr/>
              <a:t>13</a:t>
            </a:fld>
            <a:endParaRPr lang="en-US"/>
          </a:p>
        </p:txBody>
      </p:sp>
      <p:pic>
        <p:nvPicPr>
          <p:cNvPr id="3" name="Picture 2" descr="Text, letter, whiteboard&#10;&#10;Description automatically generated">
            <a:extLst>
              <a:ext uri="{FF2B5EF4-FFF2-40B4-BE49-F238E27FC236}">
                <a16:creationId xmlns:a16="http://schemas.microsoft.com/office/drawing/2014/main" id="{98448BF9-661A-675F-3491-E090958FEE3B}"/>
              </a:ext>
            </a:extLst>
          </p:cNvPr>
          <p:cNvPicPr>
            <a:picLocks noChangeAspect="1"/>
          </p:cNvPicPr>
          <p:nvPr/>
        </p:nvPicPr>
        <p:blipFill rotWithShape="1">
          <a:blip r:embed="rId3">
            <a:extLst>
              <a:ext uri="{28A0092B-C50C-407E-A947-70E740481C1C}">
                <a14:useLocalDpi xmlns:a14="http://schemas.microsoft.com/office/drawing/2010/main" val="0"/>
              </a:ext>
            </a:extLst>
          </a:blip>
          <a:srcRect l="18351" r="22913"/>
          <a:stretch/>
        </p:blipFill>
        <p:spPr>
          <a:xfrm rot="16200000">
            <a:off x="6982439" y="307376"/>
            <a:ext cx="4271178" cy="5194129"/>
          </a:xfrm>
          <a:prstGeom prst="rect">
            <a:avLst/>
          </a:prstGeom>
        </p:spPr>
      </p:pic>
      <p:sp>
        <p:nvSpPr>
          <p:cNvPr id="12" name="Rectangle 11">
            <a:extLst>
              <a:ext uri="{FF2B5EF4-FFF2-40B4-BE49-F238E27FC236}">
                <a16:creationId xmlns:a16="http://schemas.microsoft.com/office/drawing/2014/main" id="{D72A3432-0F4E-0621-4E7D-374B785FFA98}"/>
              </a:ext>
            </a:extLst>
          </p:cNvPr>
          <p:cNvSpPr/>
          <p:nvPr/>
        </p:nvSpPr>
        <p:spPr>
          <a:xfrm>
            <a:off x="6520962" y="4411863"/>
            <a:ext cx="5194129" cy="628171"/>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13" name="Text Placeholder 16">
            <a:extLst>
              <a:ext uri="{FF2B5EF4-FFF2-40B4-BE49-F238E27FC236}">
                <a16:creationId xmlns:a16="http://schemas.microsoft.com/office/drawing/2014/main" id="{C451DC94-013A-FCD2-0E5B-EA33D37FA6D3}"/>
              </a:ext>
            </a:extLst>
          </p:cNvPr>
          <p:cNvSpPr txBox="1">
            <a:spLocks/>
          </p:cNvSpPr>
          <p:nvPr/>
        </p:nvSpPr>
        <p:spPr>
          <a:xfrm>
            <a:off x="8316273" y="4422083"/>
            <a:ext cx="3398819" cy="617951"/>
          </a:xfrm>
          <a:prstGeom prst="rect">
            <a:avLst/>
          </a:prstGeom>
        </p:spPr>
        <p:txBody>
          <a:bodyPr/>
          <a:lstStyle>
            <a:lvl1pPr marL="0" marR="0" indent="0" algn="l" defTabSz="412750" latinLnBrk="0">
              <a:lnSpc>
                <a:spcPct val="100000"/>
              </a:lnSpc>
              <a:spcBef>
                <a:spcPts val="0"/>
              </a:spcBef>
              <a:spcAft>
                <a:spcPts val="1200"/>
              </a:spcAft>
              <a:buClr>
                <a:schemeClr val="tx1"/>
              </a:buClr>
              <a:buSzPct val="125000"/>
              <a:buFontTx/>
              <a:buNone/>
              <a:tabLst/>
              <a:defRPr sz="22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1pPr>
            <a:lvl2pPr marL="621771" marR="0" indent="-304271" algn="l" defTabSz="412750" latinLnBrk="0">
              <a:lnSpc>
                <a:spcPct val="100000"/>
              </a:lnSpc>
              <a:spcBef>
                <a:spcPts val="0"/>
              </a:spcBef>
              <a:spcAft>
                <a:spcPts val="1200"/>
              </a:spcAft>
              <a:buClr>
                <a:srgbClr val="E6006E"/>
              </a:buClr>
              <a:buSzPct val="125000"/>
              <a:buFontTx/>
              <a:buChar char="•"/>
              <a:tabLst/>
              <a:defRPr sz="20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2pPr>
            <a:lvl3pPr marL="939271" marR="0" indent="-304271" algn="l" defTabSz="412750" latinLnBrk="0">
              <a:lnSpc>
                <a:spcPct val="100000"/>
              </a:lnSpc>
              <a:spcBef>
                <a:spcPts val="0"/>
              </a:spcBef>
              <a:spcAft>
                <a:spcPts val="1200"/>
              </a:spcAft>
              <a:buClr>
                <a:srgbClr val="E6006E"/>
              </a:buClr>
              <a:buSzPct val="125000"/>
              <a:buFontTx/>
              <a:buChar char="•"/>
              <a:tabLst/>
              <a:defRPr sz="18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3pPr>
            <a:lvl4pPr marL="1256771" marR="0" indent="-304271" algn="l" defTabSz="412750" latinLnBrk="0">
              <a:lnSpc>
                <a:spcPct val="100000"/>
              </a:lnSpc>
              <a:spcBef>
                <a:spcPts val="0"/>
              </a:spcBef>
              <a:spcAft>
                <a:spcPts val="1200"/>
              </a:spcAft>
              <a:buClr>
                <a:srgbClr val="E6006E"/>
              </a:buClr>
              <a:buSzPct val="125000"/>
              <a:buFontTx/>
              <a:buChar char="•"/>
              <a:tabLst/>
              <a:defRPr sz="16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4pPr>
            <a:lvl5pPr marL="1574271" marR="0" indent="-304271" algn="l" defTabSz="412750" latinLnBrk="0">
              <a:lnSpc>
                <a:spcPct val="100000"/>
              </a:lnSpc>
              <a:spcBef>
                <a:spcPts val="0"/>
              </a:spcBef>
              <a:spcAft>
                <a:spcPts val="1200"/>
              </a:spcAft>
              <a:buClr>
                <a:srgbClr val="E6006E"/>
              </a:buClr>
              <a:buSzPct val="125000"/>
              <a:buFontTx/>
              <a:buChar char="•"/>
              <a:tabLst/>
              <a:defRPr sz="14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5pPr>
            <a:lvl6pPr marL="1891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6pPr>
            <a:lvl7pPr marL="2209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7pPr>
            <a:lvl8pPr marL="2526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8pPr>
            <a:lvl9pPr marL="2844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9pPr>
          </a:lstStyle>
          <a:p>
            <a:pPr algn="r">
              <a:spcAft>
                <a:spcPts val="600"/>
              </a:spcAft>
            </a:pPr>
            <a:r>
              <a:rPr lang="en-US" sz="1400" i="1" kern="0">
                <a:solidFill>
                  <a:schemeClr val="bg1"/>
                </a:solidFill>
              </a:rPr>
              <a:t>lrfworldriskpoll.com</a:t>
            </a:r>
          </a:p>
          <a:p>
            <a:pPr algn="r">
              <a:spcAft>
                <a:spcPts val="600"/>
              </a:spcAft>
            </a:pPr>
            <a:r>
              <a:rPr lang="en-US" sz="1400" i="1" kern="0">
                <a:solidFill>
                  <a:schemeClr val="bg1"/>
                </a:solidFill>
              </a:rPr>
              <a:t>@LR_Foundation   //   #WorldRiskPoll</a:t>
            </a:r>
          </a:p>
        </p:txBody>
      </p:sp>
      <p:sp>
        <p:nvSpPr>
          <p:cNvPr id="14" name="Rectangle 13">
            <a:extLst>
              <a:ext uri="{FF2B5EF4-FFF2-40B4-BE49-F238E27FC236}">
                <a16:creationId xmlns:a16="http://schemas.microsoft.com/office/drawing/2014/main" id="{590175E3-AF24-40BB-B58E-395AC66D4A0A}"/>
              </a:ext>
            </a:extLst>
          </p:cNvPr>
          <p:cNvSpPr/>
          <p:nvPr/>
        </p:nvSpPr>
        <p:spPr>
          <a:xfrm>
            <a:off x="11715091" y="768855"/>
            <a:ext cx="46433" cy="4271179"/>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spTree>
    <p:extLst>
      <p:ext uri="{BB962C8B-B14F-4D97-AF65-F5344CB8AC3E}">
        <p14:creationId xmlns:p14="http://schemas.microsoft.com/office/powerpoint/2010/main" val="294373006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63CBE-0938-4D13-649B-F600BB1BDA9E}"/>
              </a:ext>
            </a:extLst>
          </p:cNvPr>
          <p:cNvSpPr>
            <a:spLocks noGrp="1"/>
          </p:cNvSpPr>
          <p:nvPr>
            <p:ph type="sldNum" sz="quarter" idx="16"/>
          </p:nvPr>
        </p:nvSpPr>
        <p:spPr/>
        <p:txBody>
          <a:bodyPr/>
          <a:lstStyle/>
          <a:p>
            <a:fld id="{E10D9C5A-0CF0-7C4C-9C4F-8D531DCA2DD4}" type="slidenum">
              <a:rPr lang="en-US" smtClean="0"/>
              <a:pPr/>
              <a:t>2</a:t>
            </a:fld>
            <a:endParaRPr lang="en-US"/>
          </a:p>
        </p:txBody>
      </p:sp>
      <p:sp>
        <p:nvSpPr>
          <p:cNvPr id="3" name="Text Placeholder 2">
            <a:extLst>
              <a:ext uri="{FF2B5EF4-FFF2-40B4-BE49-F238E27FC236}">
                <a16:creationId xmlns:a16="http://schemas.microsoft.com/office/drawing/2014/main" id="{43AED453-6EB3-60FB-E228-85C1C9D96763}"/>
              </a:ext>
            </a:extLst>
          </p:cNvPr>
          <p:cNvSpPr>
            <a:spLocks noGrp="1"/>
          </p:cNvSpPr>
          <p:nvPr>
            <p:ph type="body" sz="quarter" idx="11"/>
          </p:nvPr>
        </p:nvSpPr>
        <p:spPr/>
        <p:txBody>
          <a:bodyPr>
            <a:normAutofit/>
          </a:bodyPr>
          <a:lstStyle/>
          <a:p>
            <a:pPr marL="342900" indent="-342900">
              <a:buFont typeface="Arial" panose="020B0604020202020204" pitchFamily="34" charset="0"/>
              <a:buChar char="•"/>
            </a:pPr>
            <a:r>
              <a:rPr lang="en-US"/>
              <a:t>An independent global charity with a mission to </a:t>
            </a:r>
            <a:r>
              <a:rPr lang="en-US" b="1"/>
              <a:t>engineer a safer world</a:t>
            </a:r>
            <a:endParaRPr lang="en-US"/>
          </a:p>
          <a:p>
            <a:pPr marL="964671" lvl="1" indent="-342900">
              <a:buFont typeface="Arial" panose="020B0604020202020204" pitchFamily="34" charset="0"/>
              <a:buChar char="•"/>
            </a:pPr>
            <a:r>
              <a:rPr lang="en-US"/>
              <a:t>Unique structure and sole shareholder of Lloyd’s Register Group</a:t>
            </a:r>
          </a:p>
          <a:p>
            <a:pPr marL="964671" lvl="1" indent="-342900">
              <a:buFont typeface="Arial" panose="020B0604020202020204" pitchFamily="34" charset="0"/>
              <a:buChar char="•"/>
            </a:pPr>
            <a:r>
              <a:rPr lang="en-US"/>
              <a:t>Work to reduce risk and enhance the safety of critical infrastructure</a:t>
            </a:r>
          </a:p>
          <a:p>
            <a:pPr marL="964671" lvl="1" indent="-342900">
              <a:buFont typeface="Arial" panose="020B0604020202020204" pitchFamily="34" charset="0"/>
              <a:buChar char="•"/>
            </a:pPr>
            <a:r>
              <a:rPr lang="en-US"/>
              <a:t>Award grants and support work which helps us deliver our charitable mission </a:t>
            </a:r>
          </a:p>
          <a:p>
            <a:pPr marL="964671" lvl="1" indent="-342900">
              <a:buFont typeface="Arial" panose="020B0604020202020204" pitchFamily="34" charset="0"/>
              <a:buChar char="•"/>
            </a:pPr>
            <a:r>
              <a:rPr lang="en-US"/>
              <a:t>Aim to improve safety through interventions that are driven by evidence of what works</a:t>
            </a:r>
          </a:p>
          <a:p>
            <a:pPr lvl="1" indent="0">
              <a:buNone/>
            </a:pPr>
            <a:endParaRPr lang="en-US">
              <a:latin typeface="Calibri" panose="020F0502020204030204" pitchFamily="34" charset="0"/>
            </a:endParaRPr>
          </a:p>
          <a:p>
            <a:pPr marL="342900" indent="-342900">
              <a:buFont typeface="Arial" panose="020B0604020202020204" pitchFamily="34" charset="0"/>
              <a:buChar char="•"/>
            </a:pPr>
            <a:r>
              <a:rPr lang="en-US"/>
              <a:t>We focus on the biggest safety challenges: Safety at sea, safety of digital systems, safety for a sustainable future, safety of food, skills for safety, safety of physical infrastructure, public understanding of risk.</a:t>
            </a:r>
          </a:p>
          <a:p>
            <a:pPr marL="964671" lvl="1" indent="-342900">
              <a:buFont typeface="Arial" panose="020B0604020202020204" pitchFamily="34" charset="0"/>
              <a:buChar char="•"/>
            </a:pPr>
            <a:endParaRPr lang="en-US"/>
          </a:p>
          <a:p>
            <a:endParaRPr lang="en-GB"/>
          </a:p>
        </p:txBody>
      </p:sp>
      <p:sp>
        <p:nvSpPr>
          <p:cNvPr id="4" name="Title 3">
            <a:extLst>
              <a:ext uri="{FF2B5EF4-FFF2-40B4-BE49-F238E27FC236}">
                <a16:creationId xmlns:a16="http://schemas.microsoft.com/office/drawing/2014/main" id="{F17D8059-2ABF-CB9F-F071-49D44C5FC242}"/>
              </a:ext>
            </a:extLst>
          </p:cNvPr>
          <p:cNvSpPr>
            <a:spLocks noGrp="1"/>
          </p:cNvSpPr>
          <p:nvPr>
            <p:ph type="title"/>
          </p:nvPr>
        </p:nvSpPr>
        <p:spPr/>
        <p:txBody>
          <a:bodyPr/>
          <a:lstStyle/>
          <a:p>
            <a:r>
              <a:rPr lang="en-US"/>
              <a:t>Lloyd’s Register Foundation</a:t>
            </a:r>
            <a:endParaRPr lang="en-GB"/>
          </a:p>
        </p:txBody>
      </p:sp>
    </p:spTree>
    <p:extLst>
      <p:ext uri="{BB962C8B-B14F-4D97-AF65-F5344CB8AC3E}">
        <p14:creationId xmlns:p14="http://schemas.microsoft.com/office/powerpoint/2010/main" val="276572602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9000" r="-5000" b="-7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0ADFBB-99DC-8B42-AE9B-8CA46048816F}"/>
              </a:ext>
            </a:extLst>
          </p:cNvPr>
          <p:cNvSpPr>
            <a:spLocks noGrp="1"/>
          </p:cNvSpPr>
          <p:nvPr>
            <p:ph type="sldNum" sz="quarter" idx="16"/>
          </p:nvPr>
        </p:nvSpPr>
        <p:spPr/>
        <p:txBody>
          <a:bodyPr/>
          <a:lstStyle/>
          <a:p>
            <a:fld id="{86CB4B4D-7CA3-9044-876B-883B54F8677D}" type="slidenum">
              <a:rPr lang="en-GB" smtClean="0"/>
              <a:pPr/>
              <a:t>3</a:t>
            </a:fld>
            <a:endParaRPr lang="en-GB"/>
          </a:p>
        </p:txBody>
      </p:sp>
      <p:sp>
        <p:nvSpPr>
          <p:cNvPr id="17" name="Text Placeholder 16">
            <a:extLst>
              <a:ext uri="{FF2B5EF4-FFF2-40B4-BE49-F238E27FC236}">
                <a16:creationId xmlns:a16="http://schemas.microsoft.com/office/drawing/2014/main" id="{D8405E4C-34C3-994E-A166-FE3F16C5EA41}"/>
              </a:ext>
            </a:extLst>
          </p:cNvPr>
          <p:cNvSpPr>
            <a:spLocks noGrp="1"/>
          </p:cNvSpPr>
          <p:nvPr>
            <p:ph type="body" sz="quarter" idx="11"/>
          </p:nvPr>
        </p:nvSpPr>
        <p:spPr>
          <a:xfrm>
            <a:off x="522288" y="1316038"/>
            <a:ext cx="6809155" cy="4736890"/>
          </a:xfrm>
        </p:spPr>
        <p:txBody>
          <a:bodyPr>
            <a:normAutofit/>
          </a:bodyPr>
          <a:lstStyle/>
          <a:p>
            <a:pPr marL="342900" indent="-342900">
              <a:buFont typeface="Arial" panose="020B0604020202020204" pitchFamily="34" charset="0"/>
              <a:buChar char="•"/>
            </a:pPr>
            <a:r>
              <a:rPr lang="en-US">
                <a:latin typeface="Source Sans Pro"/>
              </a:rPr>
              <a:t>121 countries, 125000 interviews</a:t>
            </a:r>
          </a:p>
          <a:p>
            <a:pPr marL="964565" lvl="1" indent="-342900">
              <a:buFont typeface="Arial" panose="020B0604020202020204" pitchFamily="34" charset="0"/>
              <a:buChar char="•"/>
            </a:pPr>
            <a:r>
              <a:rPr lang="en-US"/>
              <a:t>Assessing perception and experience of risk</a:t>
            </a:r>
          </a:p>
          <a:p>
            <a:pPr marL="964565" lvl="1" indent="-342900">
              <a:buFont typeface="Arial" panose="020B0604020202020204" pitchFamily="34" charset="0"/>
              <a:buChar char="•"/>
            </a:pPr>
            <a:r>
              <a:rPr lang="en-US"/>
              <a:t>In places where little or no official data on safety exists</a:t>
            </a:r>
          </a:p>
          <a:p>
            <a:pPr marL="964565" lvl="1" indent="-342900">
              <a:buFont typeface="Arial" panose="020B0604020202020204" pitchFamily="34" charset="0"/>
              <a:buChar char="•"/>
            </a:pPr>
            <a:r>
              <a:rPr lang="en-US"/>
              <a:t>Disaster resilience, violence &amp; harassment at work, data privacy &amp; artificial intelligence</a:t>
            </a:r>
          </a:p>
          <a:p>
            <a:pPr marL="964565" lvl="1" indent="-342900">
              <a:buFont typeface="Arial" panose="020B0604020202020204" pitchFamily="34" charset="0"/>
              <a:buChar char="•"/>
            </a:pPr>
            <a:endParaRPr lang="en-US"/>
          </a:p>
        </p:txBody>
      </p:sp>
      <p:sp>
        <p:nvSpPr>
          <p:cNvPr id="16" name="Title 15">
            <a:extLst>
              <a:ext uri="{FF2B5EF4-FFF2-40B4-BE49-F238E27FC236}">
                <a16:creationId xmlns:a16="http://schemas.microsoft.com/office/drawing/2014/main" id="{7707E30A-36DD-3E4A-AA4F-1AFB09AA1A59}"/>
              </a:ext>
            </a:extLst>
          </p:cNvPr>
          <p:cNvSpPr>
            <a:spLocks noGrp="1"/>
          </p:cNvSpPr>
          <p:nvPr>
            <p:ph type="title"/>
          </p:nvPr>
        </p:nvSpPr>
        <p:spPr/>
        <p:txBody>
          <a:bodyPr/>
          <a:lstStyle/>
          <a:p>
            <a:r>
              <a:rPr lang="en-US"/>
              <a:t>The Lloyd’s Register Foundation World Risk Poll</a:t>
            </a:r>
          </a:p>
        </p:txBody>
      </p:sp>
    </p:spTree>
    <p:extLst>
      <p:ext uri="{BB962C8B-B14F-4D97-AF65-F5344CB8AC3E}">
        <p14:creationId xmlns:p14="http://schemas.microsoft.com/office/powerpoint/2010/main" val="131184013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323CAB-8504-4043-7A1C-F0A76A71B4E8}"/>
              </a:ext>
            </a:extLst>
          </p:cNvPr>
          <p:cNvSpPr>
            <a:spLocks noGrp="1"/>
          </p:cNvSpPr>
          <p:nvPr>
            <p:ph type="sldNum" sz="quarter" idx="16"/>
          </p:nvPr>
        </p:nvSpPr>
        <p:spPr/>
        <p:txBody>
          <a:bodyPr/>
          <a:lstStyle/>
          <a:p>
            <a:fld id="{E10D9C5A-0CF0-7C4C-9C4F-8D531DCA2DD4}" type="slidenum">
              <a:rPr lang="en-US" smtClean="0"/>
              <a:pPr/>
              <a:t>4</a:t>
            </a:fld>
            <a:endParaRPr lang="en-US"/>
          </a:p>
        </p:txBody>
      </p:sp>
      <p:sp>
        <p:nvSpPr>
          <p:cNvPr id="4" name="Title 3">
            <a:extLst>
              <a:ext uri="{FF2B5EF4-FFF2-40B4-BE49-F238E27FC236}">
                <a16:creationId xmlns:a16="http://schemas.microsoft.com/office/drawing/2014/main" id="{DA8F1BF1-4424-7D77-73EE-1F967115CBBC}"/>
              </a:ext>
            </a:extLst>
          </p:cNvPr>
          <p:cNvSpPr>
            <a:spLocks noGrp="1"/>
          </p:cNvSpPr>
          <p:nvPr>
            <p:ph type="title"/>
          </p:nvPr>
        </p:nvSpPr>
        <p:spPr/>
        <p:txBody>
          <a:bodyPr/>
          <a:lstStyle/>
          <a:p>
            <a:r>
              <a:rPr lang="en-GB"/>
              <a:t>World Risk Poll 2019 Projects</a:t>
            </a:r>
          </a:p>
        </p:txBody>
      </p:sp>
      <p:pic>
        <p:nvPicPr>
          <p:cNvPr id="6" name="Picture 5">
            <a:extLst>
              <a:ext uri="{FF2B5EF4-FFF2-40B4-BE49-F238E27FC236}">
                <a16:creationId xmlns:a16="http://schemas.microsoft.com/office/drawing/2014/main" id="{5A5CD4BC-CF8A-D69E-EB3A-0FC639522E55}"/>
              </a:ext>
            </a:extLst>
          </p:cNvPr>
          <p:cNvPicPr>
            <a:picLocks noChangeAspect="1"/>
          </p:cNvPicPr>
          <p:nvPr/>
        </p:nvPicPr>
        <p:blipFill>
          <a:blip r:embed="rId2"/>
          <a:stretch>
            <a:fillRect/>
          </a:stretch>
        </p:blipFill>
        <p:spPr>
          <a:xfrm>
            <a:off x="1615102" y="1549171"/>
            <a:ext cx="8669693" cy="4361771"/>
          </a:xfrm>
          <a:prstGeom prst="rect">
            <a:avLst/>
          </a:prstGeom>
        </p:spPr>
      </p:pic>
    </p:spTree>
    <p:extLst>
      <p:ext uri="{BB962C8B-B14F-4D97-AF65-F5344CB8AC3E}">
        <p14:creationId xmlns:p14="http://schemas.microsoft.com/office/powerpoint/2010/main" val="333536465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3162EE-5A6A-77B1-01AA-9C9CA39FD5E0}"/>
              </a:ext>
            </a:extLst>
          </p:cNvPr>
          <p:cNvSpPr>
            <a:spLocks noGrp="1"/>
          </p:cNvSpPr>
          <p:nvPr>
            <p:ph type="sldNum" sz="quarter" idx="16"/>
          </p:nvPr>
        </p:nvSpPr>
        <p:spPr/>
        <p:txBody>
          <a:bodyPr/>
          <a:lstStyle/>
          <a:p>
            <a:fld id="{E10D9C5A-0CF0-7C4C-9C4F-8D531DCA2DD4}" type="slidenum">
              <a:rPr lang="en-US" smtClean="0"/>
              <a:pPr/>
              <a:t>5</a:t>
            </a:fld>
            <a:endParaRPr lang="en-US"/>
          </a:p>
        </p:txBody>
      </p:sp>
      <p:sp>
        <p:nvSpPr>
          <p:cNvPr id="3" name="Text Placeholder 2">
            <a:extLst>
              <a:ext uri="{FF2B5EF4-FFF2-40B4-BE49-F238E27FC236}">
                <a16:creationId xmlns:a16="http://schemas.microsoft.com/office/drawing/2014/main" id="{7864F027-B78E-8C8C-FEC4-69BBC054D87C}"/>
              </a:ext>
            </a:extLst>
          </p:cNvPr>
          <p:cNvSpPr>
            <a:spLocks noGrp="1"/>
          </p:cNvSpPr>
          <p:nvPr>
            <p:ph type="body" sz="quarter" idx="11"/>
          </p:nvPr>
        </p:nvSpPr>
        <p:spPr>
          <a:xfrm>
            <a:off x="228600" y="1048870"/>
            <a:ext cx="11158349" cy="5692702"/>
          </a:xfrm>
        </p:spPr>
        <p:txBody>
          <a:bodyPr>
            <a:normAutofit fontScale="25000" lnSpcReduction="20000"/>
          </a:bodyPr>
          <a:lstStyle/>
          <a:p>
            <a:pPr marL="285750" indent="-285750">
              <a:buFont typeface="Arial" panose="020B0604020202020204" pitchFamily="34" charset="0"/>
              <a:buChar char="•"/>
            </a:pPr>
            <a:endParaRPr lang="en-US" sz="5000">
              <a:latin typeface="Calibri" panose="020F0502020204030204" pitchFamily="34" charset="0"/>
            </a:endParaRPr>
          </a:p>
          <a:p>
            <a:pPr marL="285750" indent="-285750">
              <a:buFont typeface="Arial" panose="020B0604020202020204" pitchFamily="34" charset="0"/>
              <a:buChar char="•"/>
            </a:pPr>
            <a:r>
              <a:rPr lang="en-US" sz="8000">
                <a:latin typeface="Calibri"/>
              </a:rPr>
              <a:t>Foundation strategic aim to </a:t>
            </a:r>
            <a:r>
              <a:rPr lang="en-US" sz="8000" err="1">
                <a:latin typeface="Calibri"/>
              </a:rPr>
              <a:t>maximise</a:t>
            </a:r>
            <a:r>
              <a:rPr lang="en-US" sz="8000">
                <a:latin typeface="Calibri"/>
              </a:rPr>
              <a:t> the impact of the Poll data </a:t>
            </a:r>
            <a:endParaRPr lang="en-US" sz="8000">
              <a:latin typeface="Calibri" panose="020F0502020204030204" pitchFamily="34" charset="0"/>
            </a:endParaRPr>
          </a:p>
          <a:p>
            <a:pPr marL="285750" indent="-285750">
              <a:buFont typeface="Arial" panose="020B0604020202020204" pitchFamily="34" charset="0"/>
              <a:buChar char="•"/>
            </a:pPr>
            <a:r>
              <a:rPr lang="en-US" sz="8000">
                <a:latin typeface="Calibri"/>
              </a:rPr>
              <a:t>Second in a series of 4 calls linked to each 2021 World Risk Poll focus area</a:t>
            </a:r>
          </a:p>
          <a:p>
            <a:pPr marL="907415" lvl="1" indent="-285750">
              <a:buFont typeface="Arial" panose="020B0604020202020204" pitchFamily="34" charset="0"/>
              <a:buChar char="•"/>
            </a:pPr>
            <a:r>
              <a:rPr lang="en-US" sz="8000"/>
              <a:t>Perceptions and experiences of risk in the Covid Age (call </a:t>
            </a:r>
            <a:r>
              <a:rPr lang="en-US" sz="8000">
                <a:hlinkClick r:id="rId3"/>
              </a:rPr>
              <a:t>announcement</a:t>
            </a:r>
            <a:r>
              <a:rPr lang="en-US" sz="8000"/>
              <a:t>)</a:t>
            </a:r>
          </a:p>
          <a:p>
            <a:pPr marL="907415" lvl="1" indent="-285750">
              <a:buFont typeface="Arial" panose="020B0604020202020204" pitchFamily="34" charset="0"/>
              <a:buChar char="•"/>
            </a:pPr>
            <a:r>
              <a:rPr lang="en-US" sz="8000">
                <a:latin typeface="Source Sans Pro"/>
              </a:rPr>
              <a:t>Global resilience - </a:t>
            </a:r>
            <a:r>
              <a:rPr lang="en-US" sz="8000" i="0">
                <a:solidFill>
                  <a:srgbClr val="000000"/>
                </a:solidFill>
                <a:effectLst/>
                <a:latin typeface="Calibri"/>
              </a:rPr>
              <a:t>perceptions and experiences of disaster preparedness</a:t>
            </a:r>
            <a:r>
              <a:rPr lang="en-US" sz="8000" b="1">
                <a:latin typeface="Calibri"/>
              </a:rPr>
              <a:t> </a:t>
            </a:r>
            <a:r>
              <a:rPr lang="en-US" sz="8000" b="1" i="0">
                <a:solidFill>
                  <a:srgbClr val="000000"/>
                </a:solidFill>
                <a:effectLst/>
                <a:latin typeface="Calibri"/>
              </a:rPr>
              <a:t> </a:t>
            </a:r>
            <a:r>
              <a:rPr lang="en-US" sz="8000" i="0">
                <a:solidFill>
                  <a:srgbClr val="000000"/>
                </a:solidFill>
                <a:effectLst/>
                <a:latin typeface="Calibri"/>
              </a:rPr>
              <a:t>(call </a:t>
            </a:r>
            <a:r>
              <a:rPr lang="en-US" sz="8000" i="0">
                <a:solidFill>
                  <a:srgbClr val="000000"/>
                </a:solidFill>
                <a:effectLst/>
                <a:latin typeface="Calibri"/>
                <a:hlinkClick r:id="rId4"/>
              </a:rPr>
              <a:t>announcement</a:t>
            </a:r>
            <a:r>
              <a:rPr lang="en-US" sz="8000" i="0">
                <a:solidFill>
                  <a:srgbClr val="000000"/>
                </a:solidFill>
                <a:effectLst/>
                <a:latin typeface="Calibri"/>
              </a:rPr>
              <a:t>)</a:t>
            </a:r>
          </a:p>
          <a:p>
            <a:pPr marL="907415" lvl="1" indent="-285750">
              <a:buFont typeface="Arial" panose="020B0604020202020204" pitchFamily="34" charset="0"/>
              <a:buChar char="•"/>
            </a:pPr>
            <a:r>
              <a:rPr lang="en-US" sz="8000">
                <a:latin typeface="Calibri"/>
              </a:rPr>
              <a:t>P</a:t>
            </a:r>
            <a:r>
              <a:rPr lang="en-US" sz="8000" b="0" i="0">
                <a:solidFill>
                  <a:srgbClr val="000000"/>
                </a:solidFill>
                <a:effectLst/>
                <a:latin typeface="Calibri"/>
              </a:rPr>
              <a:t>erceptions of harm from AI and misuse of personal data </a:t>
            </a:r>
            <a:r>
              <a:rPr lang="en-US" sz="8000">
                <a:latin typeface="Calibri"/>
              </a:rPr>
              <a:t>(call </a:t>
            </a:r>
            <a:r>
              <a:rPr lang="en-US" sz="8000">
                <a:latin typeface="Calibri"/>
                <a:hlinkClick r:id="rId5"/>
              </a:rPr>
              <a:t>announcement</a:t>
            </a:r>
            <a:r>
              <a:rPr lang="en-US" sz="8000">
                <a:latin typeface="Calibri"/>
              </a:rPr>
              <a:t>)</a:t>
            </a:r>
            <a:endParaRPr lang="en-US" sz="8000" b="0" i="0">
              <a:solidFill>
                <a:srgbClr val="000000"/>
              </a:solidFill>
              <a:effectLst/>
              <a:latin typeface="Calibri" panose="020F0502020204030204" pitchFamily="34" charset="0"/>
            </a:endParaRPr>
          </a:p>
          <a:p>
            <a:pPr marL="907415" lvl="1" indent="-285750">
              <a:buFont typeface="Arial" panose="020B0604020202020204" pitchFamily="34" charset="0"/>
              <a:buChar char="•"/>
            </a:pPr>
            <a:r>
              <a:rPr lang="en-US" sz="8000">
                <a:latin typeface="Calibri"/>
              </a:rPr>
              <a:t>Violence and harassment at work  (early Jan)</a:t>
            </a:r>
            <a:endParaRPr lang="en-US" sz="8000">
              <a:latin typeface="Calibri" panose="020F0502020204030204" pitchFamily="34" charset="0"/>
            </a:endParaRPr>
          </a:p>
          <a:p>
            <a:pPr marL="285750" indent="-285750">
              <a:buFont typeface="Arial" panose="020B0604020202020204" pitchFamily="34" charset="0"/>
              <a:buChar char="•"/>
            </a:pPr>
            <a:r>
              <a:rPr lang="en-US" sz="8000">
                <a:latin typeface="Calibri"/>
              </a:rPr>
              <a:t>Grant funding available for impactful research and interventions that </a:t>
            </a:r>
            <a:r>
              <a:rPr lang="en-US" sz="8000" err="1">
                <a:latin typeface="Calibri"/>
              </a:rPr>
              <a:t>utilise</a:t>
            </a:r>
            <a:r>
              <a:rPr lang="en-US" sz="8000">
                <a:latin typeface="Calibri"/>
              </a:rPr>
              <a:t> the Poll data and aim to improve global safety</a:t>
            </a:r>
          </a:p>
          <a:p>
            <a:pPr marL="285750" indent="-285750">
              <a:buFont typeface="Arial" panose="020B0604020202020204" pitchFamily="34" charset="0"/>
              <a:buChar char="•"/>
            </a:pPr>
            <a:r>
              <a:rPr lang="en-US" sz="8000" b="1">
                <a:latin typeface="Calibri"/>
              </a:rPr>
              <a:t>Budget: </a:t>
            </a:r>
            <a:r>
              <a:rPr lang="en-US" sz="8000">
                <a:latin typeface="Source Sans Pro"/>
              </a:rPr>
              <a:t>We expect that the typical budgets for the proposed projects may range between </a:t>
            </a:r>
            <a:r>
              <a:rPr lang="en-US" sz="8000" b="1">
                <a:latin typeface="Source Sans Pro"/>
              </a:rPr>
              <a:t>£250,000 and £750,000</a:t>
            </a:r>
            <a:r>
              <a:rPr lang="en-US" sz="8000">
                <a:latin typeface="Source Sans Pro"/>
              </a:rPr>
              <a:t> but we are also open to receiving applications for projects outside this range, as appropriate to the type and scale of the intervention proposed</a:t>
            </a:r>
            <a:r>
              <a:rPr lang="en-US" sz="8000" b="1">
                <a:latin typeface="Calibri"/>
              </a:rPr>
              <a:t>.</a:t>
            </a:r>
          </a:p>
          <a:p>
            <a:pPr marL="285750" indent="-285750">
              <a:buFont typeface="Arial" panose="020B0604020202020204" pitchFamily="34" charset="0"/>
              <a:buChar char="•"/>
            </a:pPr>
            <a:r>
              <a:rPr lang="en-US" sz="8000">
                <a:latin typeface="Calibri"/>
              </a:rPr>
              <a:t>Deadline of</a:t>
            </a:r>
            <a:r>
              <a:rPr lang="en-US" sz="8000" b="1">
                <a:latin typeface="Calibri"/>
              </a:rPr>
              <a:t> 28/02/2023</a:t>
            </a:r>
            <a:r>
              <a:rPr lang="en-US" sz="8000">
                <a:latin typeface="Calibri"/>
              </a:rPr>
              <a:t> for applications from all four calls</a:t>
            </a:r>
          </a:p>
          <a:p>
            <a:pPr marL="285750" indent="-285750">
              <a:buFont typeface="Arial" panose="020B0604020202020204" pitchFamily="34" charset="0"/>
              <a:buChar char="•"/>
            </a:pPr>
            <a:r>
              <a:rPr lang="en-US" sz="8000">
                <a:latin typeface="Calibri"/>
              </a:rPr>
              <a:t>Prospective applicants must first register interest on </a:t>
            </a:r>
            <a:r>
              <a:rPr lang="en-US" sz="8000" err="1">
                <a:latin typeface="Calibri"/>
              </a:rPr>
              <a:t>Flexigrant</a:t>
            </a:r>
            <a:endParaRPr lang="en-US" sz="8000">
              <a:latin typeface="Calibri"/>
            </a:endParaRPr>
          </a:p>
          <a:p>
            <a:endParaRPr lang="en-US" sz="2600">
              <a:latin typeface="Calibri" panose="020F0502020204030204" pitchFamily="34" charset="0"/>
            </a:endParaRPr>
          </a:p>
          <a:p>
            <a:pPr marL="285750" indent="-285750">
              <a:buFont typeface="Arial" panose="020B0604020202020204" pitchFamily="34" charset="0"/>
              <a:buChar char="•"/>
            </a:pPr>
            <a:endParaRPr lang="en-US" sz="1800" b="0" i="0">
              <a:solidFill>
                <a:srgbClr val="000000"/>
              </a:solidFill>
              <a:effectLst/>
              <a:latin typeface="Calibri" panose="020F0502020204030204" pitchFamily="34" charset="0"/>
            </a:endParaRPr>
          </a:p>
          <a:p>
            <a:endParaRPr lang="en-US" sz="1800">
              <a:latin typeface="Calibri" panose="020F0502020204030204" pitchFamily="34" charset="0"/>
            </a:endParaRPr>
          </a:p>
          <a:p>
            <a:pPr marL="907415" lvl="1" indent="-285750">
              <a:buFont typeface="Arial" panose="020B0604020202020204" pitchFamily="34" charset="0"/>
              <a:buChar char="•"/>
            </a:pPr>
            <a:endParaRPr lang="en-US" sz="1600">
              <a:latin typeface="Calibri" panose="020F0502020204030204" pitchFamily="34" charset="0"/>
            </a:endParaRPr>
          </a:p>
          <a:p>
            <a:pPr algn="l" rtl="0" fontAlgn="base"/>
            <a:endParaRPr lang="en-US" sz="1400" b="0" i="0">
              <a:solidFill>
                <a:srgbClr val="000000"/>
              </a:solidFill>
              <a:effectLst/>
              <a:latin typeface="Segoe UI" panose="020B0502040204020203" pitchFamily="34" charset="0"/>
            </a:endParaRPr>
          </a:p>
          <a:p>
            <a:pPr algn="l" rtl="0" fontAlgn="base"/>
            <a:endParaRPr lang="en-US" sz="1400" b="0" i="0">
              <a:solidFill>
                <a:srgbClr val="000000"/>
              </a:solidFill>
              <a:effectLst/>
              <a:latin typeface="Segoe UI" panose="020B0502040204020203" pitchFamily="34" charset="0"/>
            </a:endParaRPr>
          </a:p>
          <a:p>
            <a:pPr marL="907415" lvl="1" indent="-285750">
              <a:buFont typeface="Arial" panose="020B0604020202020204" pitchFamily="34" charset="0"/>
              <a:buChar char="•"/>
            </a:pPr>
            <a:endParaRPr lang="en-US" sz="1600" b="0" i="0">
              <a:solidFill>
                <a:srgbClr val="000000"/>
              </a:solidFill>
              <a:effectLst/>
              <a:latin typeface="Calibri" panose="020F0502020204030204" pitchFamily="34" charset="0"/>
            </a:endParaRPr>
          </a:p>
        </p:txBody>
      </p:sp>
      <p:sp>
        <p:nvSpPr>
          <p:cNvPr id="4" name="Title 3">
            <a:extLst>
              <a:ext uri="{FF2B5EF4-FFF2-40B4-BE49-F238E27FC236}">
                <a16:creationId xmlns:a16="http://schemas.microsoft.com/office/drawing/2014/main" id="{16070E2B-871D-1887-8500-1C9CBF1A44C8}"/>
              </a:ext>
            </a:extLst>
          </p:cNvPr>
          <p:cNvSpPr>
            <a:spLocks noGrp="1"/>
          </p:cNvSpPr>
          <p:nvPr>
            <p:ph type="title"/>
          </p:nvPr>
        </p:nvSpPr>
        <p:spPr/>
        <p:txBody>
          <a:bodyPr/>
          <a:lstStyle/>
          <a:p>
            <a:r>
              <a:rPr lang="en-GB"/>
              <a:t>World Risk Poll 2021 - Call for Proposals</a:t>
            </a:r>
          </a:p>
        </p:txBody>
      </p:sp>
    </p:spTree>
    <p:extLst>
      <p:ext uri="{BB962C8B-B14F-4D97-AF65-F5344CB8AC3E}">
        <p14:creationId xmlns:p14="http://schemas.microsoft.com/office/powerpoint/2010/main" val="294899012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100B-711F-13D0-DCFE-E8BC7F0B623D}"/>
              </a:ext>
            </a:extLst>
          </p:cNvPr>
          <p:cNvSpPr>
            <a:spLocks noGrp="1"/>
          </p:cNvSpPr>
          <p:nvPr>
            <p:ph type="sldNum" sz="quarter" idx="16"/>
          </p:nvPr>
        </p:nvSpPr>
        <p:spPr/>
        <p:txBody>
          <a:bodyPr/>
          <a:lstStyle/>
          <a:p>
            <a:fld id="{E10D9C5A-0CF0-7C4C-9C4F-8D531DCA2DD4}" type="slidenum">
              <a:rPr lang="en-US" smtClean="0"/>
              <a:pPr/>
              <a:t>6</a:t>
            </a:fld>
            <a:endParaRPr lang="en-US"/>
          </a:p>
        </p:txBody>
      </p:sp>
      <p:sp>
        <p:nvSpPr>
          <p:cNvPr id="3" name="Text Placeholder 2">
            <a:extLst>
              <a:ext uri="{FF2B5EF4-FFF2-40B4-BE49-F238E27FC236}">
                <a16:creationId xmlns:a16="http://schemas.microsoft.com/office/drawing/2014/main" id="{B237A15C-C8BE-C940-6129-C3CCE58835D0}"/>
              </a:ext>
            </a:extLst>
          </p:cNvPr>
          <p:cNvSpPr>
            <a:spLocks noGrp="1"/>
          </p:cNvSpPr>
          <p:nvPr>
            <p:ph type="body" sz="quarter" idx="11"/>
          </p:nvPr>
        </p:nvSpPr>
        <p:spPr/>
        <p:txBody>
          <a:bodyPr>
            <a:normAutofit fontScale="92500" lnSpcReduction="10000"/>
          </a:bodyPr>
          <a:lstStyle/>
          <a:p>
            <a:pPr marL="342900" indent="-342900">
              <a:buFont typeface="Arial"/>
              <a:buChar char="•"/>
            </a:pPr>
            <a:r>
              <a:rPr lang="en-US">
                <a:latin typeface="Source Sans Pro"/>
              </a:rPr>
              <a:t>e.g. addressing an issue which affects a specific community that has been identified by the Poll </a:t>
            </a:r>
            <a:endParaRPr lang="en-US"/>
          </a:p>
          <a:p>
            <a:pPr marL="342900" indent="-342900">
              <a:buFont typeface="Arial"/>
              <a:buChar char="•"/>
            </a:pPr>
            <a:r>
              <a:rPr lang="en-US">
                <a:latin typeface="Source Sans Pro"/>
              </a:rPr>
              <a:t>e.g. embedding the Poll data in the proposed work</a:t>
            </a:r>
          </a:p>
          <a:p>
            <a:endParaRPr lang="en-US">
              <a:latin typeface="Source Sans Pro"/>
            </a:endParaRPr>
          </a:p>
          <a:p>
            <a:pPr marL="342900" indent="-342900">
              <a:buFont typeface="Wingdings"/>
              <a:buChar char="Ø"/>
            </a:pPr>
            <a:r>
              <a:rPr lang="en-US">
                <a:latin typeface="Source Sans Pro"/>
              </a:rPr>
              <a:t>Possible outcomes for projects which </a:t>
            </a:r>
            <a:r>
              <a:rPr lang="en-US" b="1">
                <a:latin typeface="Source Sans Pro"/>
              </a:rPr>
              <a:t>practically apply the Poll findings</a:t>
            </a:r>
            <a:r>
              <a:rPr lang="en-US">
                <a:latin typeface="Source Sans Pro"/>
              </a:rPr>
              <a:t> through the development of new interventions or by strengthening existing ones.  For instance, a project may focus on better design and construction of technologies to remove bias, the development and implementation of appropriate regulation, or the engagement of vulnerable communities to build trust in these developments.</a:t>
            </a:r>
            <a:endParaRPr lang="en-US"/>
          </a:p>
          <a:p>
            <a:pPr marL="342900" indent="-342900">
              <a:buFont typeface="Wingdings"/>
              <a:buChar char="Ø"/>
            </a:pPr>
            <a:r>
              <a:rPr lang="en-US">
                <a:latin typeface="Source Sans Pro"/>
              </a:rPr>
              <a:t>Similarly, </a:t>
            </a:r>
            <a:r>
              <a:rPr lang="en-US" b="1">
                <a:latin typeface="Source Sans Pro"/>
              </a:rPr>
              <a:t>research projects </a:t>
            </a:r>
            <a:r>
              <a:rPr lang="en-US">
                <a:latin typeface="Source Sans Pro"/>
              </a:rPr>
              <a:t>may aim to address data gaps or support hypotheses through secondary analysis of the Poll data and/or to use alongside other relevant data. An important output could be the provision of evidence, disseminated to stakeholders, which motivates action. For example, research projects which find robust evidence for how and why particular demographics are most impacted by safety challenges, that effectively communicate findings to relevant bodies, and consequently influence improvements to public risk information.</a:t>
            </a:r>
            <a:endParaRPr lang="en-US"/>
          </a:p>
          <a:p>
            <a:pPr marL="342900" indent="-342900">
              <a:buFont typeface="Arial"/>
              <a:buChar char="•"/>
            </a:pPr>
            <a:endParaRPr lang="en-US"/>
          </a:p>
        </p:txBody>
      </p:sp>
      <p:sp>
        <p:nvSpPr>
          <p:cNvPr id="4" name="Title 3">
            <a:extLst>
              <a:ext uri="{FF2B5EF4-FFF2-40B4-BE49-F238E27FC236}">
                <a16:creationId xmlns:a16="http://schemas.microsoft.com/office/drawing/2014/main" id="{E7541156-3974-35A0-E823-293E27C94B5F}"/>
              </a:ext>
            </a:extLst>
          </p:cNvPr>
          <p:cNvSpPr>
            <a:spLocks noGrp="1"/>
          </p:cNvSpPr>
          <p:nvPr>
            <p:ph type="title"/>
          </p:nvPr>
        </p:nvSpPr>
        <p:spPr/>
        <p:txBody>
          <a:bodyPr lIns="36000" tIns="36000" rIns="36000" bIns="36000" anchor="t">
            <a:noAutofit/>
          </a:bodyPr>
          <a:lstStyle/>
          <a:p>
            <a:r>
              <a:rPr lang="en-US"/>
              <a:t>Demonstrate a tangible link with the World Risk Poll dataset </a:t>
            </a:r>
          </a:p>
        </p:txBody>
      </p:sp>
    </p:spTree>
    <p:extLst>
      <p:ext uri="{BB962C8B-B14F-4D97-AF65-F5344CB8AC3E}">
        <p14:creationId xmlns:p14="http://schemas.microsoft.com/office/powerpoint/2010/main" val="174710916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5000" r="-45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D15284-79D9-1BFF-FB97-589F6267CA5B}"/>
              </a:ext>
            </a:extLst>
          </p:cNvPr>
          <p:cNvSpPr>
            <a:spLocks noGrp="1"/>
          </p:cNvSpPr>
          <p:nvPr>
            <p:ph type="sldNum" sz="quarter" idx="16"/>
          </p:nvPr>
        </p:nvSpPr>
        <p:spPr/>
        <p:txBody>
          <a:bodyPr/>
          <a:lstStyle/>
          <a:p>
            <a:fld id="{E10D9C5A-0CF0-7C4C-9C4F-8D531DCA2DD4}" type="slidenum">
              <a:rPr lang="en-US" smtClean="0"/>
              <a:pPr/>
              <a:t>7</a:t>
            </a:fld>
            <a:endParaRPr lang="en-US"/>
          </a:p>
        </p:txBody>
      </p:sp>
      <p:sp>
        <p:nvSpPr>
          <p:cNvPr id="4" name="Title 3">
            <a:extLst>
              <a:ext uri="{FF2B5EF4-FFF2-40B4-BE49-F238E27FC236}">
                <a16:creationId xmlns:a16="http://schemas.microsoft.com/office/drawing/2014/main" id="{B400178B-1B77-F8F7-7FCC-647EA58A0401}"/>
              </a:ext>
            </a:extLst>
          </p:cNvPr>
          <p:cNvSpPr>
            <a:spLocks noGrp="1"/>
          </p:cNvSpPr>
          <p:nvPr>
            <p:ph type="title"/>
          </p:nvPr>
        </p:nvSpPr>
        <p:spPr/>
        <p:txBody>
          <a:bodyPr/>
          <a:lstStyle/>
          <a:p>
            <a:r>
              <a:rPr lang="en-GB"/>
              <a:t>2 people in 5 globally view AI positively…</a:t>
            </a:r>
          </a:p>
        </p:txBody>
      </p:sp>
      <p:pic>
        <p:nvPicPr>
          <p:cNvPr id="9" name="Picture 8">
            <a:extLst>
              <a:ext uri="{FF2B5EF4-FFF2-40B4-BE49-F238E27FC236}">
                <a16:creationId xmlns:a16="http://schemas.microsoft.com/office/drawing/2014/main" id="{788D4A35-01FA-544A-8F17-12F4CBC0EE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1397" y="1676099"/>
            <a:ext cx="5280671" cy="4259588"/>
          </a:xfrm>
          <a:prstGeom prst="rect">
            <a:avLst/>
          </a:prstGeom>
        </p:spPr>
      </p:pic>
    </p:spTree>
    <p:extLst>
      <p:ext uri="{BB962C8B-B14F-4D97-AF65-F5344CB8AC3E}">
        <p14:creationId xmlns:p14="http://schemas.microsoft.com/office/powerpoint/2010/main" val="317556050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7000" r="-63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D15284-79D9-1BFF-FB97-589F6267CA5B}"/>
              </a:ext>
            </a:extLst>
          </p:cNvPr>
          <p:cNvSpPr>
            <a:spLocks noGrp="1"/>
          </p:cNvSpPr>
          <p:nvPr>
            <p:ph type="sldNum" sz="quarter" idx="16"/>
          </p:nvPr>
        </p:nvSpPr>
        <p:spPr/>
        <p:txBody>
          <a:bodyPr/>
          <a:lstStyle/>
          <a:p>
            <a:fld id="{E10D9C5A-0CF0-7C4C-9C4F-8D531DCA2DD4}" type="slidenum">
              <a:rPr lang="en-US" smtClean="0"/>
              <a:pPr/>
              <a:t>8</a:t>
            </a:fld>
            <a:endParaRPr lang="en-US"/>
          </a:p>
        </p:txBody>
      </p:sp>
      <p:sp>
        <p:nvSpPr>
          <p:cNvPr id="4" name="Title 3">
            <a:extLst>
              <a:ext uri="{FF2B5EF4-FFF2-40B4-BE49-F238E27FC236}">
                <a16:creationId xmlns:a16="http://schemas.microsoft.com/office/drawing/2014/main" id="{B400178B-1B77-F8F7-7FCC-647EA58A0401}"/>
              </a:ext>
            </a:extLst>
          </p:cNvPr>
          <p:cNvSpPr>
            <a:spLocks noGrp="1"/>
          </p:cNvSpPr>
          <p:nvPr>
            <p:ph type="title"/>
          </p:nvPr>
        </p:nvSpPr>
        <p:spPr/>
        <p:txBody>
          <a:bodyPr/>
          <a:lstStyle/>
          <a:p>
            <a:r>
              <a:rPr lang="en-GB"/>
              <a:t>…but there is significant regional variation</a:t>
            </a:r>
          </a:p>
        </p:txBody>
      </p:sp>
      <p:pic>
        <p:nvPicPr>
          <p:cNvPr id="10" name="Picture 9" descr="Map&#10;&#10;Description automatically generated">
            <a:extLst>
              <a:ext uri="{FF2B5EF4-FFF2-40B4-BE49-F238E27FC236}">
                <a16:creationId xmlns:a16="http://schemas.microsoft.com/office/drawing/2014/main" id="{4F2023BB-62C0-0150-54A6-5B8D96861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95" y="1603999"/>
            <a:ext cx="7623064" cy="4395225"/>
          </a:xfrm>
          <a:prstGeom prst="rect">
            <a:avLst/>
          </a:prstGeom>
        </p:spPr>
      </p:pic>
    </p:spTree>
    <p:extLst>
      <p:ext uri="{BB962C8B-B14F-4D97-AF65-F5344CB8AC3E}">
        <p14:creationId xmlns:p14="http://schemas.microsoft.com/office/powerpoint/2010/main" val="135549308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7000" b="-14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D15284-79D9-1BFF-FB97-589F6267CA5B}"/>
              </a:ext>
            </a:extLst>
          </p:cNvPr>
          <p:cNvSpPr>
            <a:spLocks noGrp="1"/>
          </p:cNvSpPr>
          <p:nvPr>
            <p:ph type="sldNum" sz="quarter" idx="16"/>
          </p:nvPr>
        </p:nvSpPr>
        <p:spPr/>
        <p:txBody>
          <a:bodyPr/>
          <a:lstStyle/>
          <a:p>
            <a:fld id="{E10D9C5A-0CF0-7C4C-9C4F-8D531DCA2DD4}" type="slidenum">
              <a:rPr lang="en-US" smtClean="0"/>
              <a:pPr/>
              <a:t>9</a:t>
            </a:fld>
            <a:endParaRPr lang="en-US"/>
          </a:p>
        </p:txBody>
      </p:sp>
      <p:sp>
        <p:nvSpPr>
          <p:cNvPr id="4" name="Title 3">
            <a:extLst>
              <a:ext uri="{FF2B5EF4-FFF2-40B4-BE49-F238E27FC236}">
                <a16:creationId xmlns:a16="http://schemas.microsoft.com/office/drawing/2014/main" id="{B400178B-1B77-F8F7-7FCC-647EA58A0401}"/>
              </a:ext>
            </a:extLst>
          </p:cNvPr>
          <p:cNvSpPr>
            <a:spLocks noGrp="1"/>
          </p:cNvSpPr>
          <p:nvPr>
            <p:ph type="title"/>
          </p:nvPr>
        </p:nvSpPr>
        <p:spPr>
          <a:xfrm>
            <a:off x="528485" y="520097"/>
            <a:ext cx="11082267" cy="528773"/>
          </a:xfrm>
        </p:spPr>
        <p:txBody>
          <a:bodyPr/>
          <a:lstStyle/>
          <a:p>
            <a:r>
              <a:rPr lang="en-GB"/>
              <a:t>A majority of internet users are concerned about misuse of their data</a:t>
            </a:r>
          </a:p>
        </p:txBody>
      </p:sp>
      <p:pic>
        <p:nvPicPr>
          <p:cNvPr id="7" name="Picture 6" descr="Graphical user interface, application&#10;&#10;Description automatically generated">
            <a:extLst>
              <a:ext uri="{FF2B5EF4-FFF2-40B4-BE49-F238E27FC236}">
                <a16:creationId xmlns:a16="http://schemas.microsoft.com/office/drawing/2014/main" id="{59D0D2E9-FD54-053A-0327-7C61DE566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728" y="1462594"/>
            <a:ext cx="8683008" cy="2827026"/>
          </a:xfrm>
          <a:prstGeom prst="rect">
            <a:avLst/>
          </a:prstGeom>
        </p:spPr>
      </p:pic>
    </p:spTree>
    <p:extLst>
      <p:ext uri="{BB962C8B-B14F-4D97-AF65-F5344CB8AC3E}">
        <p14:creationId xmlns:p14="http://schemas.microsoft.com/office/powerpoint/2010/main" val="2758525623"/>
      </p:ext>
    </p:extLst>
  </p:cSld>
  <p:clrMapOvr>
    <a:masterClrMapping/>
  </p:clrMapOvr>
  <p:transition spd="med"/>
</p:sld>
</file>

<file path=ppt/theme/theme1.xml><?xml version="1.0" encoding="utf-8"?>
<a:theme xmlns:a="http://schemas.openxmlformats.org/drawingml/2006/main" name="LR - MASTER - LAYOUT">
  <a:themeElements>
    <a:clrScheme name="Custom 2">
      <a:dk1>
        <a:srgbClr val="04AA9E"/>
      </a:dk1>
      <a:lt1>
        <a:srgbClr val="FFFFFF"/>
      </a:lt1>
      <a:dk2>
        <a:srgbClr val="0D4665"/>
      </a:dk2>
      <a:lt2>
        <a:srgbClr val="BB6786"/>
      </a:lt2>
      <a:accent1>
        <a:srgbClr val="10715E"/>
      </a:accent1>
      <a:accent2>
        <a:srgbClr val="B0D65E"/>
      </a:accent2>
      <a:accent3>
        <a:srgbClr val="F3D044"/>
      </a:accent3>
      <a:accent4>
        <a:srgbClr val="FAA869"/>
      </a:accent4>
      <a:accent5>
        <a:srgbClr val="6F64CB"/>
      </a:accent5>
      <a:accent6>
        <a:srgbClr val="70378D"/>
      </a:accent6>
      <a:hlink>
        <a:srgbClr val="BB6786"/>
      </a:hlink>
      <a:folHlink>
        <a:srgbClr val="E5006E"/>
      </a:folHlink>
    </a:clrScheme>
    <a:fontScheme name="LR font">
      <a:majorFont>
        <a:latin typeface="Source Sans Pro"/>
        <a:ea typeface=""/>
        <a:cs typeface=""/>
      </a:majorFont>
      <a:minorFont>
        <a:latin typeface="Source Sans Pro"/>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12700" cap="flat">
          <a:noFill/>
          <a:miter lim="400000"/>
        </a:ln>
        <a:effectLst/>
        <a:sp3d/>
      </a:spPr>
      <a:bodyPr rot="0" spcFirstLastPara="1" vertOverflow="overflow" horzOverflow="overflow" vert="horz" wrap="square" lIns="0" tIns="0" rIns="0" bIns="0" numCol="1" spcCol="38100" rtlCol="0" anchor="ctr">
        <a:no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dirty="0">
            <a:ln>
              <a:noFill/>
            </a:ln>
            <a:noFill/>
            <a:effectLst/>
            <a:uFillTx/>
            <a:latin typeface="Source Sans Pro" panose="020B0503030403020204" pitchFamily="34" charset="0"/>
            <a:ea typeface="Source Sans Pro" panose="020B0503030403020204" pitchFamily="34" charset="0"/>
            <a:cs typeface="Silka Medium"/>
            <a:sym typeface="Silka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50800" tIns="50800" rIns="50800" bIns="50800" numCol="1" spcCol="38100" rtlCol="0" anchor="t">
        <a:normAutofit/>
      </a:bodyPr>
      <a:lstStyle>
        <a:defPPr marL="0" marR="0" indent="0" algn="l" defTabSz="457200" rtl="0" fontAlgn="auto" latinLnBrk="0" hangingPunct="0">
          <a:spcBef>
            <a:spcPts val="0"/>
          </a:spcBef>
          <a:spcAft>
            <a:spcPts val="0"/>
          </a:spcAft>
          <a:buClrTx/>
          <a:buSzTx/>
          <a:buFontTx/>
          <a:buNone/>
          <a:tabLst/>
          <a:defRPr kumimoji="0" sz="2000" b="0" i="0" u="none" strike="noStrike" cap="none" spc="0" normalizeH="0" baseline="0" dirty="0" err="1" smtClean="0">
            <a:ln>
              <a:noFill/>
            </a:ln>
            <a:solidFill>
              <a:srgbClr val="132421"/>
            </a:solidFill>
            <a:effectLst/>
            <a:uFill>
              <a:solidFill>
                <a:srgbClr val="132421"/>
              </a:solidFill>
            </a:uFill>
            <a:ea typeface="Silka Light"/>
            <a:cs typeface="Silka Light"/>
            <a:sym typeface="Silka Light"/>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spe:Receivers>
</file>

<file path=customXml/item2.xml><?xml version="1.0" encoding="utf-8"?>
<?mso-contentType ?>
<SharedContentType xmlns="Microsoft.SharePoint.Taxonomy.ContentTypeSync" SourceId="9782c4b5-a105-41a1-bdd4-3e36c38a1249" ContentTypeId="0x0101000324CBCB0B78574FA7645E3E013D5CD0" PreviousValue="false"/>
</file>

<file path=customXml/item3.xml><?xml version="1.0" encoding="utf-8"?>
<?mso-contentType ?>
<p:Policy xmlns:p="office.server.policy" id="" local="true">
  <p:Name>LR Document</p:Name>
  <p:Description>Delete all previous versions of the document one year after the document is created.</p:Description>
  <p:Statement>Document associated with the LR Document content type are subject to a retention policy. If the document is not modified for 2 year the policy will delete all previous versions of the document. If the document is not modified for 7 years it will be sent to recycle bin.</p:Statement>
  <p:PolicyItems>
    <p:PolicyItem featureId="Microsoft.Office.RecordsManagement.PolicyFeatures.Expiration" staticId="0x0101000324CBCB0B78574FA7645E3E013D5CD0|-1473520013" UniqueId="e96759ec-5483-4cd7-b06a-5bf549de2bd4">
      <p:Name>Retention</p:Name>
      <p:Description>Automatic scheduling of content for processing, and performing a retention action on content that has reached its due date.</p:Description>
      <p:CustomData>
        <Schedules nextStageId="3">
          <Schedule type="Default">
            <stages>
              <data stageId="1" recur="true" offset="1" unit="months">
                <formula id="Microsoft.Office.RecordsManagement.PolicyFeatures.Expiration.Formula.BuiltIn">
                  <number>2</number>
                  <property>Modified</property>
                  <propertyId>28cf69c5-fa48-462a-b5cd-27b6f9d2bd5f</propertyId>
                  <period>years</period>
                </formula>
                <action type="action" id="Microsoft.Office.RecordsManagement.PolicyFeatures.Expiration.Action.DeletePreviousVersions"/>
              </data>
              <data stageId="2">
                <formula id="Microsoft.Office.RecordsManagement.PolicyFeatures.Expiration.Formula.BuiltIn">
                  <number>7</number>
                  <property>Modified</property>
                  <propertyId>28cf69c5-fa48-462a-b5cd-27b6f9d2bd5f</propertyId>
                  <period>years</period>
                </formula>
                <action type="action" id="Microsoft.Office.RecordsManagement.PolicyFeatures.Expiration.Action.MoveToRecycleBin"/>
              </data>
            </stages>
          </Schedule>
        </Schedules>
      </p:CustomData>
    </p:PolicyItem>
  </p:PolicyItems>
</p:Policy>
</file>

<file path=customXml/item4.xml><?xml version="1.0" encoding="utf-8"?>
<p:properties xmlns:p="http://schemas.microsoft.com/office/2006/metadata/properties" xmlns:xsi="http://www.w3.org/2001/XMLSchema-instance" xmlns:pc="http://schemas.microsoft.com/office/infopath/2007/PartnerControls">
  <documentManagement>
    <ea6fdca0dc3d477a85eb2d54cfca3ac4 xmlns="a5f8ab96-b647-44ee-8051-6ce0fea232c8">
      <Terms xmlns="http://schemas.microsoft.com/office/infopath/2007/PartnerControls"/>
    </ea6fdca0dc3d477a85eb2d54cfca3ac4>
    <TaxCatchAll xmlns="a5f8ab96-b647-44ee-8051-6ce0fea232c8" xsi:nil="true"/>
    <n23cfe909ce54ec9bd4082373f768e33 xmlns="a5f8ab96-b647-44ee-8051-6ce0fea232c8">
      <Terms xmlns="http://schemas.microsoft.com/office/infopath/2007/PartnerControls"/>
    </n23cfe909ce54ec9bd4082373f768e33>
    <d28a5e50745243caa016809657bff35b xmlns="a5f8ab96-b647-44ee-8051-6ce0fea232c8">
      <Terms xmlns="http://schemas.microsoft.com/office/infopath/2007/PartnerControls"/>
    </d28a5e50745243caa016809657bff35b>
    <e36707d4290f456d869e0514d9dab6da xmlns="a5f8ab96-b647-44ee-8051-6ce0fea232c8">
      <Terms xmlns="http://schemas.microsoft.com/office/infopath/2007/PartnerControls"/>
    </e36707d4290f456d869e0514d9dab6da>
    <le57b6238bbb48ad992be5e24c0256b9 xmlns="a5f8ab96-b647-44ee-8051-6ce0fea232c8">
      <Terms xmlns="http://schemas.microsoft.com/office/infopath/2007/PartnerControls"/>
    </le57b6238bbb48ad992be5e24c0256b9>
    <_dlc_ExpireDate xmlns="http://schemas.microsoft.com/sharepoint/v3">2024-12-01T15:55:25+00:00</_dlc_ExpireDate>
    <_dlc_ExpireDateSaved xmlns="http://schemas.microsoft.com/sharepoint/v3" xsi:nil="true"/>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ct:contentTypeSchema xmlns:ct="http://schemas.microsoft.com/office/2006/metadata/contentType" xmlns:ma="http://schemas.microsoft.com/office/2006/metadata/properties/metaAttributes" ct:_="" ma:_="" ma:contentTypeName="LR Document" ma:contentTypeID="0x0101000324CBCB0B78574FA7645E3E013D5CD000A15D6843BF8514418AE1C95A8F0DE0F2" ma:contentTypeVersion="4" ma:contentTypeDescription="Lloyd's Register default document content type." ma:contentTypeScope="" ma:versionID="065fc6d17ea5dbe36b787de508648094">
  <xsd:schema xmlns:xsd="http://www.w3.org/2001/XMLSchema" xmlns:xs="http://www.w3.org/2001/XMLSchema" xmlns:p="http://schemas.microsoft.com/office/2006/metadata/properties" xmlns:ns1="http://schemas.microsoft.com/sharepoint/v3" xmlns:ns2="a5f8ab96-b647-44ee-8051-6ce0fea232c8" targetNamespace="http://schemas.microsoft.com/office/2006/metadata/properties" ma:root="true" ma:fieldsID="a5f35391c9f0a95ddac64c3026661fd9" ns1:_="" ns2:_="">
    <xsd:import namespace="http://schemas.microsoft.com/sharepoint/v3"/>
    <xsd:import namespace="a5f8ab96-b647-44ee-8051-6ce0fea232c8"/>
    <xsd:element name="properties">
      <xsd:complexType>
        <xsd:sequence>
          <xsd:element name="documentManagement">
            <xsd:complexType>
              <xsd:all>
                <xsd:element ref="ns2:ea6fdca0dc3d477a85eb2d54cfca3ac4" minOccurs="0"/>
                <xsd:element ref="ns2:TaxCatchAll" minOccurs="0"/>
                <xsd:element ref="ns2:TaxCatchAllLabel" minOccurs="0"/>
                <xsd:element ref="ns2:e36707d4290f456d869e0514d9dab6da" minOccurs="0"/>
                <xsd:element ref="ns2:n23cfe909ce54ec9bd4082373f768e33" minOccurs="0"/>
                <xsd:element ref="ns2:d28a5e50745243caa016809657bff35b" minOccurs="0"/>
                <xsd:element ref="ns2:le57b6238bbb48ad992be5e24c0256b9" minOccurs="0"/>
                <xsd:element ref="ns1:_dlc_Exempt" minOccurs="0"/>
                <xsd:element ref="ns1:_dlc_ExpireDateSaved" minOccurs="0"/>
                <xsd:element ref="ns1:_dlc_Expir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0" nillable="true" ma:displayName="Exempt from Policy" ma:description="" ma:hidden="true" ma:internalName="_dlc_Exempt" ma:readOnly="true">
      <xsd:simpleType>
        <xsd:restriction base="dms:Unknown"/>
      </xsd:simpleType>
    </xsd:element>
    <xsd:element name="_dlc_ExpireDateSaved" ma:index="21" nillable="true" ma:displayName="Original Expiration Date" ma:description="" ma:hidden="true" ma:internalName="_dlc_ExpireDateSaved" ma:readOnly="true">
      <xsd:simpleType>
        <xsd:restriction base="dms:DateTime"/>
      </xsd:simpleType>
    </xsd:element>
    <xsd:element name="_dlc_ExpireDate" ma:index="22"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5f8ab96-b647-44ee-8051-6ce0fea232c8" elementFormDefault="qualified">
    <xsd:import namespace="http://schemas.microsoft.com/office/2006/documentManagement/types"/>
    <xsd:import namespace="http://schemas.microsoft.com/office/infopath/2007/PartnerControls"/>
    <xsd:element name="ea6fdca0dc3d477a85eb2d54cfca3ac4" ma:index="8" nillable="true" ma:taxonomy="true" ma:internalName="ea6fdca0dc3d477a85eb2d54cfca3ac4" ma:taxonomyFieldName="LR_x0020_Company" ma:displayName="LR Company" ma:default="" ma:fieldId="{ea6fdca0-dc3d-477a-85eb-2d54cfca3ac4}" ma:taxonomyMulti="true" ma:sspId="9782c4b5-a105-41a1-bdd4-3e36c38a1249" ma:termSetId="b292d854-4fc7-4709-a418-fe538ee17d68"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fe847d47-4e12-4bbf-9ff5-a9a434349a9a}" ma:internalName="TaxCatchAll" ma:showField="CatchAllData" ma:web="824a04a6-2f89-4106-b15c-b0084e78967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fe847d47-4e12-4bbf-9ff5-a9a434349a9a}" ma:internalName="TaxCatchAllLabel" ma:readOnly="true" ma:showField="CatchAllDataLabel" ma:web="824a04a6-2f89-4106-b15c-b0084e78967c">
      <xsd:complexType>
        <xsd:complexContent>
          <xsd:extension base="dms:MultiChoiceLookup">
            <xsd:sequence>
              <xsd:element name="Value" type="dms:Lookup" maxOccurs="unbounded" minOccurs="0" nillable="true"/>
            </xsd:sequence>
          </xsd:extension>
        </xsd:complexContent>
      </xsd:complexType>
    </xsd:element>
    <xsd:element name="e36707d4290f456d869e0514d9dab6da" ma:index="12" nillable="true" ma:taxonomy="true" ma:internalName="e36707d4290f456d869e0514d9dab6da" ma:taxonomyFieldName="Business_x0020_Division" ma:displayName="Business Division" ma:default="" ma:fieldId="{e36707d4-290f-456d-869e-0514d9dab6da}" ma:sspId="9782c4b5-a105-41a1-bdd4-3e36c38a1249" ma:termSetId="d5cec6b8-384e-4dae-8e0e-2883e2842061" ma:anchorId="00000000-0000-0000-0000-000000000000" ma:open="false" ma:isKeyword="false">
      <xsd:complexType>
        <xsd:sequence>
          <xsd:element ref="pc:Terms" minOccurs="0" maxOccurs="1"/>
        </xsd:sequence>
      </xsd:complexType>
    </xsd:element>
    <xsd:element name="n23cfe909ce54ec9bd4082373f768e33" ma:index="14" nillable="true" ma:taxonomy="true" ma:internalName="n23cfe909ce54ec9bd4082373f768e33" ma:taxonomyFieldName="Geography" ma:displayName="Geography" ma:default="" ma:fieldId="{723cfe90-9ce5-4ec9-bd40-82373f768e33}" ma:taxonomyMulti="true" ma:sspId="9782c4b5-a105-41a1-bdd4-3e36c38a1249" ma:termSetId="18a4862e-a666-4b43-8ad1-8fb7b7a766c8" ma:anchorId="00000000-0000-0000-0000-000000000000" ma:open="false" ma:isKeyword="false">
      <xsd:complexType>
        <xsd:sequence>
          <xsd:element ref="pc:Terms" minOccurs="0" maxOccurs="1"/>
        </xsd:sequence>
      </xsd:complexType>
    </xsd:element>
    <xsd:element name="d28a5e50745243caa016809657bff35b" ma:index="16" nillable="true" ma:taxonomy="true" ma:internalName="d28a5e50745243caa016809657bff35b" ma:taxonomyFieldName="Service_x0020_Sector" ma:displayName="Service Sector" ma:default="" ma:fieldId="{d28a5e50-7452-43ca-a016-809657bff35b}" ma:taxonomyMulti="true" ma:sspId="9782c4b5-a105-41a1-bdd4-3e36c38a1249" ma:termSetId="595434e7-ee8a-422b-b36c-49d7f866f528" ma:anchorId="00000000-0000-0000-0000-000000000000" ma:open="false" ma:isKeyword="false">
      <xsd:complexType>
        <xsd:sequence>
          <xsd:element ref="pc:Terms" minOccurs="0" maxOccurs="1"/>
        </xsd:sequence>
      </xsd:complexType>
    </xsd:element>
    <xsd:element name="le57b6238bbb48ad992be5e24c0256b9" ma:index="18" nillable="true" ma:taxonomy="true" ma:internalName="le57b6238bbb48ad992be5e24c0256b9" ma:taxonomyFieldName="Strategic_x0020_Themes" ma:displayName="Strategic Themes" ma:default="" ma:fieldId="{5e57b623-8bbb-48ad-992b-e5e24c0256b9}" ma:taxonomyMulti="true" ma:sspId="9782c4b5-a105-41a1-bdd4-3e36c38a1249" ma:termSetId="62a6ddd0-7ad0-4078-a12b-fe0b4aae5c50"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EBE8F1-A5AA-4E63-8D8F-B9BC91037B95}">
  <ds:schemaRefs>
    <ds:schemaRef ds:uri="http://schemas.microsoft.com/sharepoint/events"/>
  </ds:schemaRefs>
</ds:datastoreItem>
</file>

<file path=customXml/itemProps2.xml><?xml version="1.0" encoding="utf-8"?>
<ds:datastoreItem xmlns:ds="http://schemas.openxmlformats.org/officeDocument/2006/customXml" ds:itemID="{7694846B-E73F-49AF-A544-99327D1112D2}">
  <ds:schemaRefs>
    <ds:schemaRef ds:uri="Microsoft.SharePoint.Taxonomy.ContentTypeSync"/>
  </ds:schemaRefs>
</ds:datastoreItem>
</file>

<file path=customXml/itemProps3.xml><?xml version="1.0" encoding="utf-8"?>
<ds:datastoreItem xmlns:ds="http://schemas.openxmlformats.org/officeDocument/2006/customXml" ds:itemID="{7A84A60A-2EB1-4C2F-80AF-307586002116}">
  <ds:schemaRefs>
    <ds:schemaRef ds:uri="office.server.policy"/>
  </ds:schemaRefs>
</ds:datastoreItem>
</file>

<file path=customXml/itemProps4.xml><?xml version="1.0" encoding="utf-8"?>
<ds:datastoreItem xmlns:ds="http://schemas.openxmlformats.org/officeDocument/2006/customXml" ds:itemID="{A5D23445-76B8-4A39-9183-9970E456250A}">
  <ds:schemaRefs>
    <ds:schemaRef ds:uri="a5f8ab96-b647-44ee-8051-6ce0fea232c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B8BE57DE-6EF9-483D-A7FF-7BB6D5F484C7}">
  <ds:schemaRefs>
    <ds:schemaRef ds:uri="http://schemas.microsoft.com/sharepoint/v3/contenttype/forms"/>
  </ds:schemaRefs>
</ds:datastoreItem>
</file>

<file path=customXml/itemProps6.xml><?xml version="1.0" encoding="utf-8"?>
<ds:datastoreItem xmlns:ds="http://schemas.openxmlformats.org/officeDocument/2006/customXml" ds:itemID="{B9A88B20-38A9-45D2-9D81-C3C654A340CF}">
  <ds:schemaRefs>
    <ds:schemaRef ds:uri="a5f8ab96-b647-44ee-8051-6ce0fea232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5c4c49b-ebde-4356-a4f6-d1d955faa706}" enabled="1" method="Standard" siteId="{4a3454a0-8cf4-4a9c-b1c0-6ce4d1495f82}" removed="0"/>
</clbl:labelList>
</file>

<file path=docProps/app.xml><?xml version="1.0" encoding="utf-8"?>
<Properties xmlns="http://schemas.openxmlformats.org/officeDocument/2006/extended-properties" xmlns:vt="http://schemas.openxmlformats.org/officeDocument/2006/docPropsVTypes">
  <Template/>
  <TotalTime>0</TotalTime>
  <Words>651</Words>
  <Application>Microsoft Office PowerPoint</Application>
  <PresentationFormat>Widescreen</PresentationFormat>
  <Paragraphs>73</Paragraphs>
  <Slides>13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Silka Bold</vt:lpstr>
      <vt:lpstr>Silka Regular</vt:lpstr>
      <vt:lpstr>Arial</vt:lpstr>
      <vt:lpstr>Calibri</vt:lpstr>
      <vt:lpstr>Segoe UI</vt:lpstr>
      <vt:lpstr>Source Sans Pro</vt:lpstr>
      <vt:lpstr>Wingdings</vt:lpstr>
      <vt:lpstr>LR - MASTER - LAYOUT</vt:lpstr>
      <vt:lpstr>PowerPoint Presentation</vt:lpstr>
      <vt:lpstr>Lloyd’s Register Foundation</vt:lpstr>
      <vt:lpstr>The Lloyd’s Register Foundation World Risk Poll</vt:lpstr>
      <vt:lpstr>World Risk Poll 2019 Projects</vt:lpstr>
      <vt:lpstr>World Risk Poll 2021 - Call for Proposals</vt:lpstr>
      <vt:lpstr>Demonstrate a tangible link with the World Risk Poll dataset </vt:lpstr>
      <vt:lpstr>2 people in 5 globally view AI positively…</vt:lpstr>
      <vt:lpstr>…but there is significant regional variation</vt:lpstr>
      <vt:lpstr>A majority of internet users are concerned about misuse of their data</vt:lpstr>
      <vt:lpstr>Experience of discrimination increases concern about data misuse</vt:lpstr>
      <vt:lpstr>Personal income is a major driver for worry about personal data theft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Cheal</dc:creator>
  <cp:lastModifiedBy>Karbowska, Dagmara</cp:lastModifiedBy>
  <cp:revision>2</cp:revision>
  <cp:lastPrinted>2021-08-16T08:10:59Z</cp:lastPrinted>
  <dcterms:created xsi:type="dcterms:W3CDTF">2021-08-11T06:51:53Z</dcterms:created>
  <dcterms:modified xsi:type="dcterms:W3CDTF">2022-12-05T19:40:14Z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0x0101000324CBCB0B78574FA7645E3E013D5CD000A15D6843BF8514418AE1C95A8F0DE0F2</vt:lpwstr>
  </property>
  <property fmtid="{D5CDD505-2E9C-101B-9397-08002B2CF9AE}" pid="3" name="_dlc_policyId">
    <vt:lpwstr>0x0101000324CBCB0B78574FA7645E3E013D5CD0|-1473520013</vt:lpwstr>
  </property>
  <property fmtid="{D5CDD505-2E9C-101B-9397-08002B2CF9AE}" pid="4" name="ItemRetentionFormula">
    <vt:lpwstr>&lt;formula id="Microsoft.Office.RecordsManagement.PolicyFeatures.Expiration.Formula.BuiltIn"&gt;&lt;number&gt;2&lt;/number&gt;&lt;property&gt;Modified&lt;/property&gt;&lt;propertyId&gt;28cf69c5-fa48-462a-b5cd-27b6f9d2bd5f&lt;/propertyId&gt;&lt;period&gt;years&lt;/period&gt;&lt;/formula&gt;</vt:lpwstr>
  </property>
  <property fmtid="{D5CDD505-2E9C-101B-9397-08002B2CF9AE}" pid="5" name="Geography">
    <vt:lpwstr/>
  </property>
  <property fmtid="{D5CDD505-2E9C-101B-9397-08002B2CF9AE}" pid="6" name="Strategic Themes">
    <vt:lpwstr/>
  </property>
  <property fmtid="{D5CDD505-2E9C-101B-9397-08002B2CF9AE}" pid="7" name="Service Sector">
    <vt:lpwstr/>
  </property>
  <property fmtid="{D5CDD505-2E9C-101B-9397-08002B2CF9AE}" pid="8" name="LR Company">
    <vt:lpwstr/>
  </property>
  <property fmtid="{D5CDD505-2E9C-101B-9397-08002B2CF9AE}" pid="9" name="Business Division">
    <vt:lpwstr/>
  </property>
  <property fmtid="{D5CDD505-2E9C-101B-9397-08002B2CF9AE}" pid="10" name="MSIP_Label_d5c4c49b-ebde-4356-a4f6-d1d955faa706_Enabled">
    <vt:lpwstr>true</vt:lpwstr>
  </property>
  <property fmtid="{D5CDD505-2E9C-101B-9397-08002B2CF9AE}" pid="11" name="MSIP_Label_d5c4c49b-ebde-4356-a4f6-d1d955faa706_SetDate">
    <vt:lpwstr>2022-03-22T12:06:44Z</vt:lpwstr>
  </property>
  <property fmtid="{D5CDD505-2E9C-101B-9397-08002B2CF9AE}" pid="12" name="MSIP_Label_d5c4c49b-ebde-4356-a4f6-d1d955faa706_Method">
    <vt:lpwstr>Standard</vt:lpwstr>
  </property>
  <property fmtid="{D5CDD505-2E9C-101B-9397-08002B2CF9AE}" pid="13" name="MSIP_Label_d5c4c49b-ebde-4356-a4f6-d1d955faa706_Name">
    <vt:lpwstr>ConfidentialLR_LR</vt:lpwstr>
  </property>
  <property fmtid="{D5CDD505-2E9C-101B-9397-08002B2CF9AE}" pid="14" name="MSIP_Label_d5c4c49b-ebde-4356-a4f6-d1d955faa706_SiteId">
    <vt:lpwstr>4a3454a0-8cf4-4a9c-b1c0-6ce4d1495f82</vt:lpwstr>
  </property>
  <property fmtid="{D5CDD505-2E9C-101B-9397-08002B2CF9AE}" pid="15" name="MSIP_Label_d5c4c49b-ebde-4356-a4f6-d1d955faa706_ActionId">
    <vt:lpwstr>3e10c8cf-b140-43b3-9fcf-10e60ab0ca5a</vt:lpwstr>
  </property>
  <property fmtid="{D5CDD505-2E9C-101B-9397-08002B2CF9AE}" pid="16" name="MSIP_Label_d5c4c49b-ebde-4356-a4f6-d1d955faa706_ContentBits">
    <vt:lpwstr>0</vt:lpwstr>
  </property>
  <property fmtid="{D5CDD505-2E9C-101B-9397-08002B2CF9AE}" pid="17" name="LR_Classification">
    <vt:lpwstr>Confidential - LR \ LR</vt:lpwstr>
  </property>
  <property fmtid="{D5CDD505-2E9C-101B-9397-08002B2CF9AE}" pid="18" name="MediaServiceImageTags">
    <vt:lpwstr/>
  </property>
  <property fmtid="{D5CDD505-2E9C-101B-9397-08002B2CF9AE}" pid="19" name="lcf76f155ced4ddcb4097134ff3c332f">
    <vt:lpwstr/>
  </property>
</Properties>
</file>